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3" r:id="rId4"/>
    <p:sldId id="264" r:id="rId5"/>
    <p:sldId id="260" r:id="rId6"/>
    <p:sldId id="257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F75C-E215-49C3-BC0A-75C1DA2CC14D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E0B9-2A61-4746-9FCC-0FC233175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86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F75C-E215-49C3-BC0A-75C1DA2CC14D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E0B9-2A61-4746-9FCC-0FC233175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9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F75C-E215-49C3-BC0A-75C1DA2CC14D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E0B9-2A61-4746-9FCC-0FC233175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83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F75C-E215-49C3-BC0A-75C1DA2CC14D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E0B9-2A61-4746-9FCC-0FC233175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2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F75C-E215-49C3-BC0A-75C1DA2CC14D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E0B9-2A61-4746-9FCC-0FC233175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9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F75C-E215-49C3-BC0A-75C1DA2CC14D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E0B9-2A61-4746-9FCC-0FC233175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9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F75C-E215-49C3-BC0A-75C1DA2CC14D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E0B9-2A61-4746-9FCC-0FC233175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F75C-E215-49C3-BC0A-75C1DA2CC14D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E0B9-2A61-4746-9FCC-0FC233175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7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F75C-E215-49C3-BC0A-75C1DA2CC14D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E0B9-2A61-4746-9FCC-0FC233175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9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F75C-E215-49C3-BC0A-75C1DA2CC14D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E0B9-2A61-4746-9FCC-0FC233175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3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F75C-E215-49C3-BC0A-75C1DA2CC14D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E0B9-2A61-4746-9FCC-0FC233175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2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F75C-E215-49C3-BC0A-75C1DA2CC14D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2E0B9-2A61-4746-9FCC-0FC233175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1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://www.eduqas.org.uk/" TargetMode="External"/><Relationship Id="rId5" Type="http://schemas.openxmlformats.org/officeDocument/2006/relationships/hyperlink" Target="http://www.s-cool.co.uk/gcse/pe" TargetMode="External"/><Relationship Id="rId4" Type="http://schemas.openxmlformats.org/officeDocument/2006/relationships/hyperlink" Target="http://www.gcsebitesiz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d sports fa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99" y="-541483"/>
            <a:ext cx="5794287" cy="357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d sports fa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79" y="137786"/>
            <a:ext cx="5774499" cy="35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happy tennis play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915950"/>
            <a:ext cx="579428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nhappy golf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78" y="3915950"/>
            <a:ext cx="5774499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DFF866B-8393-461E-BC0F-44617FA9A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6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9"/>
    </mc:Choice>
    <mc:Fallback>
      <p:transition spd="slow" advTm="13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olves beat united"/>
          <p:cNvSpPr>
            <a:spLocks noChangeAspect="1" noChangeArrowheads="1"/>
          </p:cNvSpPr>
          <p:nvPr/>
        </p:nvSpPr>
        <p:spPr bwMode="auto">
          <a:xfrm>
            <a:off x="243257" y="-11966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wolves beat uni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37995"/>
            <a:ext cx="5105356" cy="303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ngland netball te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526401"/>
            <a:ext cx="5105356" cy="31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ales rugby w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4" y="118583"/>
            <a:ext cx="6380658" cy="31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ritish sprinter dina asher-smi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33" y="3526403"/>
            <a:ext cx="6096000" cy="31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95E4135-9717-469B-A34D-931B5ED53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9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73"/>
    </mc:Choice>
    <mc:Fallback>
      <p:transition spd="slow" advTm="20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1"/>
            <a:ext cx="9144000" cy="1103586"/>
          </a:xfrm>
        </p:spPr>
        <p:txBody>
          <a:bodyPr/>
          <a:lstStyle/>
          <a:p>
            <a:pPr algn="l"/>
            <a:r>
              <a:rPr lang="en-GB" dirty="0"/>
              <a:t>Why is our subject different?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13033"/>
            <a:ext cx="9144000" cy="4838288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40% of the GCSE PE course is coursework</a:t>
            </a:r>
            <a:r>
              <a:rPr lang="en-GB" dirty="0"/>
              <a:t>: 2 sports 1 written analysis – these marks have been finalised by PE staff! Our centre will  be moderated on Friday 29</a:t>
            </a:r>
            <a:r>
              <a:rPr lang="en-GB" baseline="30000" dirty="0"/>
              <a:t>th</a:t>
            </a:r>
            <a:r>
              <a:rPr lang="en-GB" dirty="0"/>
              <a:t> April to check staff have marked accurately.</a:t>
            </a:r>
          </a:p>
          <a:p>
            <a:pPr algn="l"/>
            <a:endParaRPr lang="en-GB" dirty="0"/>
          </a:p>
          <a:p>
            <a:pPr algn="l"/>
            <a:r>
              <a:rPr lang="en-GB" dirty="0">
                <a:solidFill>
                  <a:srgbClr val="FF0000"/>
                </a:solidFill>
              </a:rPr>
              <a:t>60% of the course is examined</a:t>
            </a:r>
            <a:r>
              <a:rPr lang="en-GB" dirty="0"/>
              <a:t> by a final 2 hour written exam,  120 marks in total.  Tuesday 24</a:t>
            </a:r>
            <a:r>
              <a:rPr lang="en-GB" baseline="30000" dirty="0"/>
              <a:t>th</a:t>
            </a:r>
            <a:r>
              <a:rPr lang="en-GB" dirty="0"/>
              <a:t> May.</a:t>
            </a:r>
          </a:p>
          <a:p>
            <a:pPr algn="l"/>
            <a:r>
              <a:rPr lang="en-GB" dirty="0"/>
              <a:t>It is important for students to understand assessment objectives</a:t>
            </a:r>
          </a:p>
          <a:p>
            <a:pPr algn="l"/>
            <a:r>
              <a:rPr lang="en-GB" dirty="0"/>
              <a:t>‘style of question’</a:t>
            </a:r>
          </a:p>
          <a:p>
            <a:pPr algn="l"/>
            <a:r>
              <a:rPr lang="en-GB" dirty="0"/>
              <a:t>  AO1 = identify    AO2 = explain     AO3= evaluate/analyse/discuss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2 years of course content needs a structured revision programme leading up to the exam.  Please help us and check this is taking place.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7F13D72-9644-4873-82C7-500C20716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9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98"/>
    </mc:Choice>
    <mc:Fallback>
      <p:transition spd="slow" advTm="78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60% minimum on the exam paper!!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will mean a level 5.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Combine this with good coursework and you can look at 6 and above.</a:t>
            </a:r>
          </a:p>
          <a:p>
            <a:endParaRPr lang="en-GB" dirty="0"/>
          </a:p>
          <a:p>
            <a:r>
              <a:rPr lang="en-GB" dirty="0"/>
              <a:t>70% and above to hit the high 7-9 grades.</a:t>
            </a:r>
          </a:p>
          <a:p>
            <a:endParaRPr lang="en-GB" dirty="0"/>
          </a:p>
          <a:p>
            <a:r>
              <a:rPr lang="en-GB" dirty="0"/>
              <a:t>This is all achievable with hard work and a desire to succeed.</a:t>
            </a:r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599AD1D-5B15-424B-8578-6F4FB6EBE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5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13"/>
    </mc:Choice>
    <mc:Fallback>
      <p:transition spd="slow" advTm="35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138" y="599090"/>
            <a:ext cx="8749862" cy="607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u="sng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else can you revise? </a:t>
            </a:r>
            <a:endParaRPr lang="en-GB" sz="28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GB" sz="2800" dirty="0">
                <a:latin typeface="+mj-lt"/>
                <a:ea typeface="Times New Roman" panose="02020603050405020304" pitchFamily="18" charset="0"/>
              </a:rPr>
              <a:t>Attend your teacher’s extra lessons.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GB" sz="2800" dirty="0">
                <a:latin typeface="+mj-lt"/>
                <a:ea typeface="Times New Roman" panose="02020603050405020304" pitchFamily="18" charset="0"/>
              </a:rPr>
              <a:t>Use past exam papers and mark schemes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GB" sz="2800" dirty="0">
                <a:latin typeface="+mj-lt"/>
                <a:ea typeface="Times New Roman" panose="02020603050405020304" pitchFamily="18" charset="0"/>
              </a:rPr>
              <a:t>Make your own cue cards on key topic areas / </a:t>
            </a:r>
            <a:r>
              <a:rPr lang="en-GB" sz="2800" dirty="0" err="1">
                <a:latin typeface="+mj-lt"/>
                <a:ea typeface="Times New Roman" panose="02020603050405020304" pitchFamily="18" charset="0"/>
              </a:rPr>
              <a:t>quizlet</a:t>
            </a:r>
            <a:endParaRPr lang="en-GB" sz="28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GB" sz="2800" dirty="0">
                <a:latin typeface="+mj-lt"/>
                <a:ea typeface="Times New Roman" panose="02020603050405020304" pitchFamily="18" charset="0"/>
              </a:rPr>
              <a:t>Post it notes – use for key terms and definitions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GB" sz="2800" dirty="0">
                <a:latin typeface="+mj-lt"/>
                <a:ea typeface="Times New Roman" panose="02020603050405020304" pitchFamily="18" charset="0"/>
              </a:rPr>
              <a:t>Create a revision file of printed out worksheets and revision notes.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GB" sz="2800" dirty="0">
                <a:latin typeface="+mj-lt"/>
                <a:ea typeface="Times New Roman" panose="02020603050405020304" pitchFamily="18" charset="0"/>
              </a:rPr>
              <a:t>Highlight key phrases in your old exercise books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GB" sz="2800" dirty="0" err="1">
                <a:latin typeface="+mj-lt"/>
                <a:ea typeface="Times New Roman" panose="02020603050405020304" pitchFamily="18" charset="0"/>
              </a:rPr>
              <a:t>Mindmap</a:t>
            </a:r>
            <a:r>
              <a:rPr lang="en-GB" sz="2800" dirty="0">
                <a:latin typeface="+mj-lt"/>
                <a:ea typeface="Times New Roman" panose="02020603050405020304" pitchFamily="18" charset="0"/>
              </a:rPr>
              <a:t> each topic area.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GB" sz="2800" dirty="0">
                <a:latin typeface="+mj-lt"/>
                <a:ea typeface="Times New Roman" panose="02020603050405020304" pitchFamily="18" charset="0"/>
              </a:rPr>
              <a:t>Revise with a partner – a friend who does the course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C544BC0-0765-442B-9BCC-7E6F08F670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208"/>
    </mc:Choice>
    <mc:Fallback>
      <p:transition spd="slow" advTm="92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Useful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lvl="0"/>
            <a:r>
              <a:rPr lang="en-GB" dirty="0" err="1">
                <a:solidFill>
                  <a:srgbClr val="0070C0"/>
                </a:solidFill>
              </a:rPr>
              <a:t>Eduqas</a:t>
            </a:r>
            <a:r>
              <a:rPr lang="en-GB" dirty="0">
                <a:solidFill>
                  <a:srgbClr val="0070C0"/>
                </a:solidFill>
              </a:rPr>
              <a:t> online </a:t>
            </a:r>
            <a:r>
              <a:rPr lang="en-GB" dirty="0"/>
              <a:t>– topic checklist – course content – examiner review of questions. Past papers are available on request as well.</a:t>
            </a:r>
          </a:p>
          <a:p>
            <a:pPr lvl="0"/>
            <a:r>
              <a:rPr lang="en-GB" dirty="0">
                <a:solidFill>
                  <a:srgbClr val="0070C0"/>
                </a:solidFill>
              </a:rPr>
              <a:t>Exercise books </a:t>
            </a:r>
            <a:r>
              <a:rPr lang="en-GB" dirty="0"/>
              <a:t>– dig out your old exercise books to help with revision.</a:t>
            </a:r>
          </a:p>
          <a:p>
            <a:pPr lvl="0"/>
            <a:r>
              <a:rPr lang="en-GB" dirty="0">
                <a:solidFill>
                  <a:srgbClr val="0070C0"/>
                </a:solidFill>
              </a:rPr>
              <a:t>Question practice </a:t>
            </a:r>
            <a:r>
              <a:rPr lang="en-GB" dirty="0"/>
              <a:t>– your teacher will have past questions and </a:t>
            </a:r>
            <a:r>
              <a:rPr lang="en-GB" dirty="0">
                <a:solidFill>
                  <a:srgbClr val="0070C0"/>
                </a:solidFill>
              </a:rPr>
              <a:t>mark schemes.</a:t>
            </a:r>
          </a:p>
          <a:p>
            <a:pPr lvl="0"/>
            <a:r>
              <a:rPr lang="en-GB" dirty="0">
                <a:solidFill>
                  <a:srgbClr val="0070C0"/>
                </a:solidFill>
              </a:rPr>
              <a:t>Exam technique booklet / PLC’s / Definitions – </a:t>
            </a:r>
            <a:r>
              <a:rPr lang="en-GB" dirty="0"/>
              <a:t>from class teacher</a:t>
            </a:r>
          </a:p>
          <a:p>
            <a:pPr lvl="0"/>
            <a:r>
              <a:rPr lang="en-GB" dirty="0" err="1">
                <a:solidFill>
                  <a:srgbClr val="0070C0"/>
                </a:solidFill>
              </a:rPr>
              <a:t>Dept</a:t>
            </a:r>
            <a:r>
              <a:rPr lang="en-GB" dirty="0">
                <a:solidFill>
                  <a:srgbClr val="0070C0"/>
                </a:solidFill>
              </a:rPr>
              <a:t> revision guide </a:t>
            </a:r>
            <a:r>
              <a:rPr lang="en-GB" dirty="0"/>
              <a:t>– see class teacher</a:t>
            </a:r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1048651-6754-4289-9828-FD870E59F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93"/>
    </mc:Choice>
    <mc:Fallback>
      <p:transition spd="slow" advTm="43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731" y="331077"/>
            <a:ext cx="8655269" cy="659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Useful websites </a:t>
            </a:r>
            <a:endParaRPr lang="en-GB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3600" u="sng" dirty="0">
                <a:effectLst/>
                <a:latin typeface="+mj-lt"/>
                <a:ea typeface="Times New Roman" panose="02020603050405020304" pitchFamily="18" charset="0"/>
                <a:hlinkClick r:id="rId4"/>
              </a:rPr>
              <a:t>www.gcsebitesize</a:t>
            </a:r>
            <a:r>
              <a:rPr lang="en-GB" sz="3600" dirty="0">
                <a:effectLst/>
                <a:latin typeface="+mj-lt"/>
                <a:ea typeface="Times New Roman" panose="02020603050405020304" pitchFamily="18" charset="0"/>
              </a:rPr>
              <a:t> - An excellent source of GCSE PE work</a:t>
            </a:r>
          </a:p>
          <a:p>
            <a:pPr lvl="0">
              <a:lnSpc>
                <a:spcPct val="115000"/>
              </a:lnSpc>
              <a:spcAft>
                <a:spcPts val="1725"/>
              </a:spcAft>
            </a:pPr>
            <a:r>
              <a:rPr lang="en-GB" sz="3600" u="sng" dirty="0"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www.s-cool.co.uk/gcse/pe</a:t>
            </a:r>
            <a:r>
              <a:rPr lang="en-GB" sz="3600" i="1" u="sng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GB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More revision questions and answers</a:t>
            </a:r>
          </a:p>
          <a:p>
            <a:r>
              <a:rPr lang="en-GB" sz="36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http://www.eduqas.uk</a:t>
            </a:r>
            <a:r>
              <a:rPr lang="en-GB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- Our exam board - have a read over the specification to see what the examiners want to see for those higher grades – use question bank</a:t>
            </a:r>
          </a:p>
          <a:p>
            <a:r>
              <a:rPr lang="en-GB" sz="3600" dirty="0">
                <a:latin typeface="+mj-lt"/>
                <a:cs typeface="Times New Roman" panose="02020603050405020304" pitchFamily="18" charset="0"/>
              </a:rPr>
              <a:t>*SENECA/QUIZLET</a:t>
            </a:r>
            <a:endParaRPr lang="en-GB" sz="3600" dirty="0">
              <a:latin typeface="+mj-lt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95B7F3-FAFA-45E7-850B-02004FFDC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1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76"/>
    </mc:Choice>
    <mc:Fallback>
      <p:transition spd="slow" advTm="49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393</Words>
  <Application>Microsoft Office PowerPoint</Application>
  <PresentationFormat>Widescreen</PresentationFormat>
  <Paragraphs>38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Why is our subject different?</vt:lpstr>
      <vt:lpstr> 60% minimum on the exam paper!!</vt:lpstr>
      <vt:lpstr>PowerPoint Presentation</vt:lpstr>
      <vt:lpstr>Useful resources</vt:lpstr>
      <vt:lpstr>PowerPoint Presentation</vt:lpstr>
    </vt:vector>
  </TitlesOfParts>
  <Company>Wellington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Morgan</dc:creator>
  <cp:lastModifiedBy>Neil Morgan</cp:lastModifiedBy>
  <cp:revision>16</cp:revision>
  <dcterms:created xsi:type="dcterms:W3CDTF">2017-03-30T14:16:15Z</dcterms:created>
  <dcterms:modified xsi:type="dcterms:W3CDTF">2022-04-01T05:03:10Z</dcterms:modified>
</cp:coreProperties>
</file>