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3" y="609601"/>
            <a:ext cx="8676223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3" y="3886200"/>
            <a:ext cx="8676223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7" y="609601"/>
            <a:ext cx="2210515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3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7001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1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4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3" y="3243264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3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4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7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7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4" y="5883277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667001"/>
            <a:ext cx="99059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7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4" y="5883277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51B3BB-D604-4396-B25F-04CA221A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GCSE English Language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45AA2-D068-4C82-8913-2910B936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</a:rPr>
              <a:t>Revision tips and advice for </a:t>
            </a:r>
            <a:r>
              <a:rPr lang="en-GB" sz="4000" dirty="0" err="1">
                <a:solidFill>
                  <a:schemeClr val="bg1"/>
                </a:solidFill>
              </a:rPr>
              <a:t>gcse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english</a:t>
            </a:r>
            <a:r>
              <a:rPr lang="en-GB" sz="4000" dirty="0">
                <a:solidFill>
                  <a:schemeClr val="bg1"/>
                </a:solidFill>
              </a:rPr>
              <a:t> language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CE0336-0A49-47C4-B080-583EBB0FA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3"/>
    </mc:Choice>
    <mc:Fallback xmlns="">
      <p:transition spd="slow" advTm="1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language: paper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Explorations in creative reading and writing: 1 hour and 45 minutes.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Reading section: an extract from a 20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or 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piece of fiction.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questions, which follow the same format as previous papers.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Examination practice is vital: use the paper 1 revision packs you have been given.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Complete these questions in timed conditions.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Prioritise question 4: 20 marks available here. You must also make reference to methods and techniques the writer uses and the effects that these have on the reader</a:t>
            </a:r>
            <a:r>
              <a:rPr lang="en-GB" dirty="0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077976-CB31-46D0-8AAD-4E9F9D9CE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3"/>
    </mc:Choice>
    <mc:Fallback xmlns="">
      <p:transition spd="slow" advTm="13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language: paper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Section b will ask you to complete a piece of creative writing: likely to be narrative or descriptive writing.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 image has been used as a stimulus in previous exam papers: ‘write a description suggested by this image’ has been a common question stem.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Narratives tend to be based on events that have happened in life: a time when you felt under pressure, a time when things didn’t go according to plan, a time when you achieved something.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Practise writing descriptions and/or narratives in timed conditions: use questions from your revision booklet or create your own.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569DFE-7475-443D-B5B5-E79B66F21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14"/>
    </mc:Choice>
    <mc:Fallback xmlns="">
      <p:transition spd="slow" advTm="10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language: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Writers’ viewpoints and perspectives: 1 hour and 45 minutes.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Reading section: two extracts. Non-fiction, with one being from the 19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century and one being from the 20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or 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century. They are thematically linked.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questions, which follow the same format as previous papers.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Prioritise question 4: 16 marks available here. You must also compare the methods and techniques the writer uses and the effects that these have on the reader.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1AEB38-7BB7-4FCD-BEA8-4CFEFD63A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4"/>
    </mc:Choice>
    <mc:Fallback xmlns="">
      <p:transition spd="slow" advTm="5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language: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Section b will ask you to complete a piece of viewpoint writing.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This could be in any format: an editorial article, a magazine article, a speech, etc.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Look at the format of a range of different pieces of viewpoint writing.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Be clear who the audience for your writing is: ensure that your use of language and register is appropriate for this audience.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Be biased and subjective in your writing: the reader should be in agreement with your viewpoint by the end of the article.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91101E-FE9A-4A33-9EBE-A424480E0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04"/>
    </mc:Choice>
    <mc:Fallback xmlns="">
      <p:transition spd="slow" advTm="7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Writing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24 marks available for content and organisation. 16 marks available for technical accuracy.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Plan, plan, plan!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Think of ways to link your ideas together and that your writing is organised seamlessly.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Use a range of linguistic devices for effect.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Consider vocabulary carefully: remember that this is your opportunity to show off.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Vary your sentence structures and the way you begin sentences.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Employ a range of punctuation for effect.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Practising your writing is the best exam preparation that you can do.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1AA40D-FCEC-4F8C-A21B-0D2871330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9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59"/>
    </mc:Choice>
    <mc:Fallback xmlns="">
      <p:transition spd="slow" advTm="15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Practising your exam technique is revision.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Practise responses in timed conditions.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Submit work to your teachers for feedback.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Good luck!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116B35-95D8-4266-90F5-3A1473089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2"/>
    </mc:Choice>
    <mc:Fallback xmlns="">
      <p:transition spd="slow" advTm="4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57</TotalTime>
  <Words>533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GCSE English Language</vt:lpstr>
      <vt:lpstr>English language: paper one</vt:lpstr>
      <vt:lpstr>English language: paper one</vt:lpstr>
      <vt:lpstr>English language: paper two</vt:lpstr>
      <vt:lpstr>English language: paper two</vt:lpstr>
      <vt:lpstr>Writing advice</vt:lpstr>
      <vt:lpstr>Finally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English Language</dc:title>
  <dc:creator>David Williams</dc:creator>
  <cp:lastModifiedBy>David Williams</cp:lastModifiedBy>
  <cp:revision>9</cp:revision>
  <dcterms:created xsi:type="dcterms:W3CDTF">2022-03-21T12:15:19Z</dcterms:created>
  <dcterms:modified xsi:type="dcterms:W3CDTF">2023-02-06T10:28:50Z</dcterms:modified>
</cp:coreProperties>
</file>