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62" y="6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6C647-2CB2-4102-858F-55A99D76D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7788C2-574F-4CEF-B3E3-7B12C5256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43EC-92E4-42E0-89C8-1E8EE52DE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10B7-50D2-49F4-87F4-6E9F3E3865DD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80E41-39D8-4321-B9D1-82FBD02AA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9432D-3F1E-4D6E-8125-921313A6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634C-5948-4120-96C1-18CC33D9A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4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D899-7D31-4D70-8F6C-8CBAC4065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6A9CF-0A66-43A7-A404-3E20A5A22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5D92B-AC7F-4A94-83BB-B59B688C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10B7-50D2-49F4-87F4-6E9F3E3865DD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CED94-0613-4558-85B9-97793EB22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5C2CA-BE2B-43C2-97F9-6A793DF9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634C-5948-4120-96C1-18CC33D9A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12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0DC6D4-FC0E-471D-A58D-592715156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8CA330-FE64-47BD-945E-D49E29490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FFF3C-F23F-42B5-B23A-C99EF3DE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10B7-50D2-49F4-87F4-6E9F3E3865DD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A42FB-8753-4623-9596-9589970FC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D6CBA-05DA-4978-8C2E-2A081AFDB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634C-5948-4120-96C1-18CC33D9A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16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6BB9F-D4D7-4AFE-A053-D5C2E38E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CAB50-3D67-4A82-84F5-18EA10DB8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BC9D7-D09D-4EF5-AC5A-892F06C27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10B7-50D2-49F4-87F4-6E9F3E3865DD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5D392-385E-43F3-8322-7751F6DD8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9E76A-29FE-4A64-BC3C-7D21F9C3E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634C-5948-4120-96C1-18CC33D9A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48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9482-5AFD-4025-8372-8796EF04E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BC9BA-B7D5-436F-823D-D7DECA225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485A2-1163-447F-A151-4EBDA370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10B7-50D2-49F4-87F4-6E9F3E3865DD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C9616-7676-402B-B896-73173831E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6D680-0675-4608-B2A3-C655946EB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634C-5948-4120-96C1-18CC33D9A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23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CE5B-F2D7-4D76-8795-CBBCA0A3C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B0AB3-F780-43B0-B395-263A82FA7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F66197-9A24-4F94-883F-198E41A09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206A8A-9F5F-447D-A762-74FD2C1BF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10B7-50D2-49F4-87F4-6E9F3E3865DD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87077-65F6-4B4A-A3AF-F91BB512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8C1E5-7F3C-4188-880C-BC4DDB633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634C-5948-4120-96C1-18CC33D9A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08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C1ABE-5E78-4B58-B7F7-B44A50D74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08F2D-E445-4C83-8D1F-150739E96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1BA0C-93B3-438F-AE65-71BAEAC84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91BAE8-D33B-43FE-BAA8-71C45B80BC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39A14D-FF4E-4934-B0D4-490C14709C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9B0FF8-E26E-42BA-8B9F-B96A84078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10B7-50D2-49F4-87F4-6E9F3E3865DD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851FDA-728E-411A-BF59-024B660A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57151B-FC8F-4354-AA90-EB05C4281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634C-5948-4120-96C1-18CC33D9A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20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E6CCA-08FF-4B69-B13C-62805C85A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40D64E-0445-488E-BFCF-B800E2C2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10B7-50D2-49F4-87F4-6E9F3E3865DD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9E3F11-3E9D-4EE3-AEED-888160862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27AFA9-E8BF-4743-9910-1C9907436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634C-5948-4120-96C1-18CC33D9A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96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D4146-F456-41FD-9179-0642CFCB7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10B7-50D2-49F4-87F4-6E9F3E3865DD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46E26-2E0E-4286-9081-6916D797C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C49BF-C625-4767-BE88-15BE592A1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634C-5948-4120-96C1-18CC33D9A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1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01CF-21A2-4E22-9499-971CDD40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FFF15-17DD-4235-A1D5-450B9C6C4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30B7A6-D3F8-4D07-A804-2C4A8561C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32053-3A06-4A39-AEBD-DB467B338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10B7-50D2-49F4-87F4-6E9F3E3865DD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34348-1C2D-44C6-809C-988F97F7C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4DA42-5AB0-4CE4-9173-B6D70F683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634C-5948-4120-96C1-18CC33D9A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51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4C59-5580-466C-9905-D02C57402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69C868-A16B-4AE2-86D5-E3FFE33D8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85505-E7FD-4B12-B519-D73914022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7D18-9CB5-467B-905A-D174D2CBA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10B7-50D2-49F4-87F4-6E9F3E3865DD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9DF0B-28BE-47AA-A44E-19105D72B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58B52-5DC8-4F5F-863C-E90CDD94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634C-5948-4120-96C1-18CC33D9A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27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74C5F4-88D3-4A08-A62B-5557A2D0F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582C1-0C23-4D07-81C4-510FD3937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61C48-5C76-4B2C-B53A-616C8109D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B10B7-50D2-49F4-87F4-6E9F3E3865DD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9163E-3FB8-43FF-87D5-18432DA43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398A9-0C8C-4C64-BE75-202FBE0DC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E634C-5948-4120-96C1-18CC33D9A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95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www.bbc.co.uk/bitesize/guides/zjwp2sg/revision/1" TargetMode="External"/><Relationship Id="rId5" Type="http://schemas.openxmlformats.org/officeDocument/2006/relationships/hyperlink" Target="https://files.schudio.com/durhamjohnston/files/documents/GCSE_DRAMA__Year_10_Task_3-Theatre_roles_and_terminology_task_sheets.pdf" TargetMode="External"/><Relationship Id="rId4" Type="http://schemas.openxmlformats.org/officeDocument/2006/relationships/hyperlink" Target="https://www.bbc.co.uk/bitesize/guides/zhx3pg8/revision/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85498-2687-4E75-9FC9-C6AF5AF97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349" y="2351088"/>
            <a:ext cx="9834563" cy="1277937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GCSE DRAMA REVISION TECHNIQUES</a:t>
            </a:r>
          </a:p>
        </p:txBody>
      </p:sp>
    </p:spTree>
    <p:extLst>
      <p:ext uri="{BB962C8B-B14F-4D97-AF65-F5344CB8AC3E}">
        <p14:creationId xmlns:p14="http://schemas.microsoft.com/office/powerpoint/2010/main" val="4117932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6178-C4CC-4956-BB2D-70E20F933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Section C – Live theatre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3C77E-9744-46D9-9055-AC3959B52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For this section you will be reviewing a live theatre performance you </a:t>
            </a:r>
            <a:r>
              <a:rPr lang="en-GB"/>
              <a:t>have watched. </a:t>
            </a:r>
            <a:r>
              <a:rPr lang="en-GB" dirty="0"/>
              <a:t>You can adapt the original essay to the question.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Intro – What are you reviewing? Name, actors, genre and style. Why is this actor relevant to the question?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Then you go on to your review – you must use the wording of the question in your following paragraphs. I would aim for 4 paragraphs about the review. Use your quotes table to help you – see next slide.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AD8B34-1CE8-4A6D-85A2-2C587AD7B0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80425" y="6810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2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876B6FD-4935-43C2-B486-E055A2E9AB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832637"/>
              </p:ext>
            </p:extLst>
          </p:nvPr>
        </p:nvGraphicFramePr>
        <p:xfrm>
          <a:off x="373856" y="158173"/>
          <a:ext cx="11444287" cy="65416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6103">
                  <a:extLst>
                    <a:ext uri="{9D8B030D-6E8A-4147-A177-3AD203B41FA5}">
                      <a16:colId xmlns:a16="http://schemas.microsoft.com/office/drawing/2014/main" val="461765586"/>
                    </a:ext>
                  </a:extLst>
                </a:gridCol>
                <a:gridCol w="2695223">
                  <a:extLst>
                    <a:ext uri="{9D8B030D-6E8A-4147-A177-3AD203B41FA5}">
                      <a16:colId xmlns:a16="http://schemas.microsoft.com/office/drawing/2014/main" val="1905909526"/>
                    </a:ext>
                  </a:extLst>
                </a:gridCol>
                <a:gridCol w="3128066">
                  <a:extLst>
                    <a:ext uri="{9D8B030D-6E8A-4147-A177-3AD203B41FA5}">
                      <a16:colId xmlns:a16="http://schemas.microsoft.com/office/drawing/2014/main" val="681182860"/>
                    </a:ext>
                  </a:extLst>
                </a:gridCol>
                <a:gridCol w="2240814">
                  <a:extLst>
                    <a:ext uri="{9D8B030D-6E8A-4147-A177-3AD203B41FA5}">
                      <a16:colId xmlns:a16="http://schemas.microsoft.com/office/drawing/2014/main" val="3213319160"/>
                    </a:ext>
                  </a:extLst>
                </a:gridCol>
                <a:gridCol w="1854081">
                  <a:extLst>
                    <a:ext uri="{9D8B030D-6E8A-4147-A177-3AD203B41FA5}">
                      <a16:colId xmlns:a16="http://schemas.microsoft.com/office/drawing/2014/main" val="4026904645"/>
                    </a:ext>
                  </a:extLst>
                </a:gridCol>
              </a:tblGrid>
              <a:tr h="121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u="sng">
                          <a:effectLst/>
                        </a:rPr>
                        <a:t>MOMENT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u="sng">
                          <a:effectLst/>
                        </a:rPr>
                        <a:t>VOCAL PERFORMANCE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u="sng">
                          <a:effectLst/>
                        </a:rPr>
                        <a:t>PHYSICAL PERFORMANCE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u="sng">
                          <a:effectLst/>
                        </a:rPr>
                        <a:t>SHOWS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u="sng">
                          <a:effectLst/>
                        </a:rPr>
                        <a:t>IMPACT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extLst>
                  <a:ext uri="{0D108BD9-81ED-4DB2-BD59-A6C34878D82A}">
                    <a16:rowId xmlns:a16="http://schemas.microsoft.com/office/drawing/2014/main" val="4009189016"/>
                  </a:ext>
                </a:extLst>
              </a:tr>
              <a:tr h="632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Walks from oven to table carrying radio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Stumbling gait, short, fast steps, confused facial expression – frowning, downturned mouth, holding radio to her ear.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Portrays older character, frail, hard of hearing, not understanding what’s going on in the world.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Positive response from audience – protective of her.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extLst>
                  <a:ext uri="{0D108BD9-81ED-4DB2-BD59-A6C34878D82A}">
                    <a16:rowId xmlns:a16="http://schemas.microsoft.com/office/drawing/2014/main" val="2744416240"/>
                  </a:ext>
                </a:extLst>
              </a:tr>
              <a:tr h="887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Radio gets turned off.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‘Ey I was listening to that.’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 second pause after radio has been switched off then a loud volume, Geordie accent, annoyed tone, low pitch, gravelly voice emphasising ‘</a:t>
                      </a:r>
                      <a:r>
                        <a:rPr lang="en-GB" sz="1200" dirty="0" err="1">
                          <a:effectLst/>
                        </a:rPr>
                        <a:t>Ey</a:t>
                      </a:r>
                      <a:r>
                        <a:rPr lang="en-GB" sz="1200" dirty="0">
                          <a:effectLst/>
                        </a:rPr>
                        <a:t>’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Big wafting gesture towards Jackie then sitting down with her ear next to the radio, eyes down, focus on the floor, concentrated facial expression – furrowed brow, lips pressed together in a straight line.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Slow reactions so not sharp mentally, strong personality, knows what she wants, not afraid to speak out.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Sympathy – she doesn’t get treated well by Jackie.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extLst>
                  <a:ext uri="{0D108BD9-81ED-4DB2-BD59-A6C34878D82A}">
                    <a16:rowId xmlns:a16="http://schemas.microsoft.com/office/drawing/2014/main" val="2103285575"/>
                  </a:ext>
                </a:extLst>
              </a:tr>
              <a:tr h="759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‘What do you know about political aggravation?’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Mimicking Tony, lower pitch, same phrasing he had but emphasising ‘you’.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Rolling her eyes.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Disagrees with the strike, confrontational, not sharp mentally – gets the last word wrong – ‘aggravation’ instead of ‘agitation’.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Comedy – funny to see the Gran mocking the grandson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extLst>
                  <a:ext uri="{0D108BD9-81ED-4DB2-BD59-A6C34878D82A}">
                    <a16:rowId xmlns:a16="http://schemas.microsoft.com/office/drawing/2014/main" val="1557057553"/>
                  </a:ext>
                </a:extLst>
              </a:tr>
              <a:tr h="632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‘You’re wearing a bloody bikini!’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Increased volume, fast pace, accusing tone.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Looking him up and down, smirking facial expression, pointing at Jackie’s apron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Disagrees with how they behave. Shows eccentric and cheeky personality.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Comedy – funny to see her mocking her son – miner wearing a bikini apron.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extLst>
                  <a:ext uri="{0D108BD9-81ED-4DB2-BD59-A6C34878D82A}">
                    <a16:rowId xmlns:a16="http://schemas.microsoft.com/office/drawing/2014/main" val="1104332417"/>
                  </a:ext>
                </a:extLst>
              </a:tr>
              <a:tr h="759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‘Where’s my pasty?’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Lower volume, slow pace, whiny tone, pausing after each word emphasising ‘pasty’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Stood with a slumped posture, shoulders rounded, head down, looking around for the pasty, pained facial expression, pouting lips, low eyebrows, half closed eyes.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She hoards food and is forgetful due to her dementia which upsets her.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Sympathy – we don’t like to see her upset as have a positive relationship with her.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extLst>
                  <a:ext uri="{0D108BD9-81ED-4DB2-BD59-A6C34878D82A}">
                    <a16:rowId xmlns:a16="http://schemas.microsoft.com/office/drawing/2014/main" val="2546902676"/>
                  </a:ext>
                </a:extLst>
              </a:tr>
              <a:tr h="887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Watching Big Davey make and eat his bacon sandwich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Disgusted facial expression, focus flicking between him and the sandwich, snatches ketchup and quickly hides it before flashing him an innocent smile – eyes wide, head tilted to one side.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She disapproves of him eating the burned bacon and still has her wits about her to trick him.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Comedy – exaggerated reactions and perfect comic timing.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extLst>
                  <a:ext uri="{0D108BD9-81ED-4DB2-BD59-A6C34878D82A}">
                    <a16:rowId xmlns:a16="http://schemas.microsoft.com/office/drawing/2014/main" val="4044679771"/>
                  </a:ext>
                </a:extLst>
              </a:tr>
              <a:tr h="632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Billy enters - ‘Hello son.’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Cheery, kind tone, draws out ‘Hello’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Smiling facial expression, keeps her focus on him as he moves around the kitchen, posture gets more upright, shoulders and head lift.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Shows that she loves Billy and has a stronger connection with him than the others.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Positive – we are pleased she has a good relationship with Billy.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extLst>
                  <a:ext uri="{0D108BD9-81ED-4DB2-BD59-A6C34878D82A}">
                    <a16:rowId xmlns:a16="http://schemas.microsoft.com/office/drawing/2014/main" val="1709434332"/>
                  </a:ext>
                </a:extLst>
              </a:tr>
              <a:tr h="759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‘Oh thank the Lord, I thought they’d eaten it’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Loud volume, excited tone, fast pace, emphasis on ‘Thank’ and ‘Lord’, slower pace for second part of line.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Hold pasty up at head height, ecstatic facial expression – eyes wide, beaming smile, focus on the pasty, posture totally upright, broad shoulders, head high.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Shows how simple things make her happy, reminds us of her larger than life personality.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Feel happy for her as we are on her side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93" marR="27493" marT="0" marB="0"/>
                </a:tc>
                <a:extLst>
                  <a:ext uri="{0D108BD9-81ED-4DB2-BD59-A6C34878D82A}">
                    <a16:rowId xmlns:a16="http://schemas.microsoft.com/office/drawing/2014/main" val="2524531342"/>
                  </a:ext>
                </a:extLst>
              </a:tr>
            </a:tbl>
          </a:graphicData>
        </a:graphic>
      </p:graphicFrame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6087327-5909-4A9D-9CF7-059EF63EED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11742" y="20103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1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660F4-30E6-4EDC-A369-00AEA5368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The Drama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410D2-8388-4AB5-94D5-28BCA3AD4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exam is worth 40% of the overall grade.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exam is split in to 3 sections:</a:t>
            </a:r>
          </a:p>
          <a:p>
            <a:pPr marL="0" indent="0">
              <a:buNone/>
            </a:pPr>
            <a:endParaRPr lang="en-GB" dirty="0"/>
          </a:p>
          <a:p>
            <a:pPr>
              <a:spcBef>
                <a:spcPct val="0"/>
              </a:spcBef>
              <a:buNone/>
            </a:pPr>
            <a:r>
              <a:rPr lang="en-GB" altLang="en-US" b="1" dirty="0"/>
              <a:t>Section A </a:t>
            </a:r>
            <a:r>
              <a:rPr lang="en-GB" altLang="en-US" dirty="0"/>
              <a:t>= theatre terminology/job roles (4 marks)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b="1" dirty="0"/>
              <a:t>Section B </a:t>
            </a:r>
            <a:r>
              <a:rPr lang="en-GB" altLang="en-US" dirty="0"/>
              <a:t>= study of Blood Brothers (344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b="1" dirty="0"/>
              <a:t>Section C </a:t>
            </a:r>
            <a:r>
              <a:rPr lang="en-GB" altLang="en-US" dirty="0"/>
              <a:t>= Live Theatre review</a:t>
            </a:r>
            <a:endParaRPr lang="en-GB" altLang="en-US" sz="24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8B809B-FC23-4EBA-AAD3-2995677497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94787" y="10271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9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68CE0-C91B-45EE-897F-E815EB67D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855"/>
            <a:ext cx="10515600" cy="1325563"/>
          </a:xfrm>
        </p:spPr>
        <p:txBody>
          <a:bodyPr/>
          <a:lstStyle/>
          <a:p>
            <a:r>
              <a:rPr lang="en-GB" dirty="0"/>
              <a:t>Section A – What should I revise?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A21C2-1780-49C7-A740-61A0DB0F7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Job roles and responsibilities </a:t>
            </a:r>
          </a:p>
          <a:p>
            <a:r>
              <a:rPr lang="en-GB" dirty="0"/>
              <a:t>Staging configurations </a:t>
            </a:r>
          </a:p>
          <a:p>
            <a:r>
              <a:rPr lang="en-GB" dirty="0"/>
              <a:t>Drama and theatre terminology</a:t>
            </a:r>
          </a:p>
          <a:p>
            <a:r>
              <a:rPr lang="en-GB" dirty="0"/>
              <a:t>Staging, set, lighting and sound terminology.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Where can I look at this? 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https://www.bbc.co.uk/bitesize/guides/zhx3pg8/revision/1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5"/>
              </a:rPr>
              <a:t>https://files.schudio.com/durhamjohnston/files/documents/GCSE_DRAMA__Year_10_Task_3-Theatre_roles_and_terminology_task_sheets.pdf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6"/>
              </a:rPr>
              <a:t>https://www.bbc.co.uk/bitesize/guides/zjwp2sg/revision/1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4FA4864-A3BD-40D5-9054-BC913C2698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23325" y="12116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5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4F93A-1642-4C3E-BCC7-3B0D4B6A2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Section B – How do I revise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F0280-6D4A-40D0-B485-A8BB54DBD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exam board will give you an extract from the play. This could come from any part of the play with any of the main character. </a:t>
            </a:r>
          </a:p>
          <a:p>
            <a:pPr marL="0" indent="0">
              <a:buNone/>
            </a:pPr>
            <a:r>
              <a:rPr lang="en-GB" b="1" dirty="0"/>
              <a:t>4 mark, 8 mark, 12 mark and 20 mark question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44 marks for this section of the paper.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Revision tips: Re-read the play, look at the journey of each of the characters, pick out key scenes for each character, research social, historical and cultural background of the play.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6FE1C3B-DF34-4F6C-98E3-D314B32B9E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37488" y="6810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9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5C281-9BF0-4A79-A25E-76E2DA1EB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Section B- 4 mark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ED897-3F26-481A-ABD2-05CFFDA6A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4 mark question – lighting, sound, costume, props and set.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Research into the social, historical and cultural areas of the 1970’s. What did they wear? What was popular? What did the rich wear? What did they wear for school? </a:t>
            </a:r>
          </a:p>
          <a:p>
            <a:endParaRPr lang="en-GB" dirty="0"/>
          </a:p>
          <a:p>
            <a:r>
              <a:rPr lang="en-GB" dirty="0"/>
              <a:t>Know your terminology – this can be revised from revision books/ BBC Bitesize.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7A44BC-DA3A-465E-A239-75C54C6900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66062" y="6810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Drama Writing Mat.pdf" descr="Drama Writing Mat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53298" y="-168968"/>
            <a:ext cx="9937755" cy="7026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8662817-BC5C-4A09-8F22-8279EB9C98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66312" y="3270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FEF93-B384-4193-AF29-6A02F02C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Section B – 8 Mark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4FC6D-11FE-46C1-B7DB-B70ACE79E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/>
              <a:t>8 mark </a:t>
            </a:r>
            <a:endParaRPr lang="en-GB" dirty="0"/>
          </a:p>
          <a:p>
            <a:pPr lvl="0"/>
            <a:r>
              <a:rPr lang="en-GB" dirty="0"/>
              <a:t>Intro – context of the line in the extract </a:t>
            </a:r>
          </a:p>
          <a:p>
            <a:pPr lvl="0"/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section of line, vocal, physical and impact of this on the audience. </a:t>
            </a:r>
          </a:p>
          <a:p>
            <a:pPr lvl="0"/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section of line, vocal, physical and impact of this on the audience. </a:t>
            </a:r>
          </a:p>
          <a:p>
            <a:pPr lvl="0"/>
            <a:r>
              <a:rPr lang="en-GB" dirty="0"/>
              <a:t>3rd section of line, vocal, physical and impact of this on the audience.</a:t>
            </a:r>
          </a:p>
          <a:p>
            <a:pPr lvl="0"/>
            <a:endParaRPr lang="en-GB" dirty="0"/>
          </a:p>
          <a:p>
            <a:pPr marL="0" lvl="0" indent="0">
              <a:buNone/>
            </a:pPr>
            <a:r>
              <a:rPr lang="en-GB" dirty="0"/>
              <a:t>You need to be able to use performance terminology through out.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212ACAD-8981-4E49-ACD3-6E6DF43A4C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12033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0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0C729-2EA1-4B8E-9E73-C22EFFEF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Section B – 12 mark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44722-7795-4BCC-B088-897B07E20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/>
              <a:t>12 mark </a:t>
            </a:r>
            <a:endParaRPr lang="en-GB" dirty="0"/>
          </a:p>
          <a:p>
            <a:pPr lvl="0"/>
            <a:r>
              <a:rPr lang="en-GB" dirty="0"/>
              <a:t>Intro – what is the context of the shaded part of the extract? What is your character feeling? How does this link to the effect? </a:t>
            </a:r>
          </a:p>
          <a:p>
            <a:pPr lvl="0"/>
            <a:r>
              <a:rPr lang="en-GB" dirty="0"/>
              <a:t>Staging of the two characters – Downstage, centre stage, upstage, set, props, proxemics and orientation – link to effect.</a:t>
            </a:r>
          </a:p>
          <a:p>
            <a:pPr lvl="0"/>
            <a:r>
              <a:rPr lang="en-GB" dirty="0"/>
              <a:t>Pick a line, vocal and physical, impact, interaction and effect. </a:t>
            </a:r>
          </a:p>
          <a:p>
            <a:pPr lvl="0"/>
            <a:r>
              <a:rPr lang="en-GB" dirty="0"/>
              <a:t>Pick a line, vocal and physical, impact, interaction and effect. </a:t>
            </a:r>
          </a:p>
          <a:p>
            <a:pPr lvl="0"/>
            <a:r>
              <a:rPr lang="en-GB" dirty="0"/>
              <a:t>Pick a line, vocal and physical, impact, interaction and effect. </a:t>
            </a:r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FA49BC2-D035-42D1-A59D-36BC84FE6E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7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1F4D8-FC6E-4B92-8852-90DAC392F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Section B – 20 Mark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FE778-0D9B-4339-8711-C7B0670CF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u="sng" dirty="0"/>
              <a:t>20 mark</a:t>
            </a:r>
            <a:endParaRPr lang="en-GB" dirty="0"/>
          </a:p>
          <a:p>
            <a:pPr lvl="0"/>
            <a:r>
              <a:rPr lang="en-GB" dirty="0"/>
              <a:t>Introduction – everything you know about the character in the play</a:t>
            </a:r>
          </a:p>
          <a:p>
            <a:pPr lvl="0"/>
            <a:r>
              <a:rPr lang="en-GB" dirty="0"/>
              <a:t>Pick a line, vocal and physical, impact – link to context outside the extract </a:t>
            </a:r>
          </a:p>
          <a:p>
            <a:pPr lvl="0"/>
            <a:r>
              <a:rPr lang="en-GB" dirty="0"/>
              <a:t>Pick a line, vocal and physical, impact – link to context outside the extract </a:t>
            </a:r>
          </a:p>
          <a:p>
            <a:pPr lvl="0"/>
            <a:r>
              <a:rPr lang="en-GB" dirty="0"/>
              <a:t>Compare or contract to another section of the play – pick a line, vocal and physical and impact </a:t>
            </a:r>
          </a:p>
          <a:p>
            <a:pPr lvl="0"/>
            <a:r>
              <a:rPr lang="en-GB" dirty="0"/>
              <a:t>Pick a line, vocal and physical, impact – link to context outside the extract </a:t>
            </a:r>
          </a:p>
          <a:p>
            <a:pPr lvl="0"/>
            <a:r>
              <a:rPr lang="en-GB" dirty="0"/>
              <a:t>Pick a line, vocal and physical, impact – link to context outside the extract </a:t>
            </a:r>
          </a:p>
          <a:p>
            <a:pPr lvl="0"/>
            <a:r>
              <a:rPr lang="en-GB" dirty="0"/>
              <a:t>Compare or contract to another section of the play – pick a line, vocal and physical and impact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56570F-2BEF-42AA-A31A-0B9898E346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9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1352</Words>
  <Application>Microsoft Office PowerPoint</Application>
  <PresentationFormat>Widescreen</PresentationFormat>
  <Paragraphs>111</Paragraphs>
  <Slides>11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GCSE DRAMA REVISION TECHNIQUES</vt:lpstr>
      <vt:lpstr>The Drama exam</vt:lpstr>
      <vt:lpstr>Section A – What should I revise? </vt:lpstr>
      <vt:lpstr>Section B – How do I revise</vt:lpstr>
      <vt:lpstr>Section B- 4 mark question</vt:lpstr>
      <vt:lpstr>PowerPoint Presentation</vt:lpstr>
      <vt:lpstr>Section B – 8 Mark question</vt:lpstr>
      <vt:lpstr>Section B – 12 mark question</vt:lpstr>
      <vt:lpstr>Section B – 20 Mark question</vt:lpstr>
      <vt:lpstr>Section C – Live theatre review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DRAMA REVISION TECHNIQUES</dc:title>
  <dc:creator>Sarah Richardson</dc:creator>
  <cp:lastModifiedBy>Sarah Richardson</cp:lastModifiedBy>
  <cp:revision>7</cp:revision>
  <dcterms:created xsi:type="dcterms:W3CDTF">2022-03-28T08:45:37Z</dcterms:created>
  <dcterms:modified xsi:type="dcterms:W3CDTF">2022-03-28T09:49:12Z</dcterms:modified>
</cp:coreProperties>
</file>