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92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3" autoAdjust="0"/>
    <p:restoredTop sz="94418"/>
  </p:normalViewPr>
  <p:slideViewPr>
    <p:cSldViewPr snapToGrid="0" snapToObjects="1">
      <p:cViewPr varScale="1">
        <p:scale>
          <a:sx n="64" d="100"/>
          <a:sy n="64" d="100"/>
        </p:scale>
        <p:origin x="6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7C3F1-5D9F-5B4A-95CB-96486397FB3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15416-59FD-EB47-A7BE-FDE21F200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491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3301C-6C04-41E2-AF55-ED24A9BA7D9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299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3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7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0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41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3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5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2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7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1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7DCA9452-B97B-48BA-9643-EDF81C917E51}"/>
              </a:ext>
            </a:extLst>
          </p:cNvPr>
          <p:cNvSpPr txBox="1"/>
          <p:nvPr/>
        </p:nvSpPr>
        <p:spPr>
          <a:xfrm>
            <a:off x="186360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abrupt</a:t>
            </a:r>
          </a:p>
          <a:p>
            <a:r>
              <a:rPr lang="en-GB" sz="1700" b="1" dirty="0"/>
              <a:t>despite</a:t>
            </a:r>
          </a:p>
          <a:p>
            <a:r>
              <a:rPr lang="en-GB" sz="1700" b="1" dirty="0"/>
              <a:t>exhaust</a:t>
            </a:r>
          </a:p>
          <a:p>
            <a:r>
              <a:rPr lang="en-GB" sz="1700" b="1" dirty="0"/>
              <a:t>blatant</a:t>
            </a:r>
          </a:p>
          <a:p>
            <a:r>
              <a:rPr lang="en-GB" sz="1700" b="1" dirty="0"/>
              <a:t>ambiguity</a:t>
            </a:r>
          </a:p>
          <a:p>
            <a:r>
              <a:rPr lang="en-GB" sz="1700" b="1" dirty="0"/>
              <a:t>feud</a:t>
            </a:r>
          </a:p>
          <a:p>
            <a:r>
              <a:rPr lang="en-GB" sz="1700" b="1" dirty="0"/>
              <a:t>evade</a:t>
            </a:r>
          </a:p>
          <a:p>
            <a:r>
              <a:rPr lang="en-GB" sz="1700" b="1" dirty="0"/>
              <a:t>feeble</a:t>
            </a:r>
          </a:p>
          <a:p>
            <a:r>
              <a:rPr lang="en-GB" sz="1700" b="1" dirty="0"/>
              <a:t>potential</a:t>
            </a:r>
          </a:p>
          <a:p>
            <a:r>
              <a:rPr lang="en-GB" sz="1700" b="1" dirty="0"/>
              <a:t>wary</a:t>
            </a:r>
          </a:p>
          <a:p>
            <a:r>
              <a:rPr lang="en-GB" sz="1700" b="1" dirty="0"/>
              <a:t>realistic</a:t>
            </a:r>
          </a:p>
          <a:p>
            <a:r>
              <a:rPr lang="en-GB" sz="1700" b="1" dirty="0"/>
              <a:t>obscure</a:t>
            </a:r>
          </a:p>
          <a:p>
            <a:r>
              <a:rPr lang="en-GB" sz="1700" b="1" dirty="0"/>
              <a:t>vivid</a:t>
            </a:r>
          </a:p>
          <a:p>
            <a:r>
              <a:rPr lang="en-GB" sz="1700" b="1" dirty="0"/>
              <a:t>appropriate</a:t>
            </a:r>
          </a:p>
          <a:p>
            <a:r>
              <a:rPr lang="en-GB" sz="1700" b="1" dirty="0"/>
              <a:t>lurk</a:t>
            </a:r>
          </a:p>
          <a:p>
            <a:r>
              <a:rPr lang="en-GB" sz="1700" b="1" dirty="0"/>
              <a:t>distort</a:t>
            </a:r>
          </a:p>
          <a:p>
            <a:r>
              <a:rPr lang="en-GB" sz="1700" b="1" dirty="0"/>
              <a:t>capacity</a:t>
            </a:r>
          </a:p>
          <a:p>
            <a:r>
              <a:rPr lang="en-GB" sz="1700" b="1" dirty="0"/>
              <a:t>corrupt</a:t>
            </a:r>
          </a:p>
          <a:p>
            <a:r>
              <a:rPr lang="en-GB" sz="1700" b="1" dirty="0"/>
              <a:t>infinite</a:t>
            </a:r>
          </a:p>
          <a:p>
            <a:r>
              <a:rPr lang="en-GB" sz="1700" b="1" dirty="0"/>
              <a:t>emerge</a:t>
            </a:r>
          </a:p>
          <a:p>
            <a:r>
              <a:rPr lang="en-GB" sz="1700" b="1" dirty="0"/>
              <a:t>elaborate</a:t>
            </a:r>
          </a:p>
          <a:p>
            <a:r>
              <a:rPr lang="en-GB" sz="1700" b="1" dirty="0"/>
              <a:t>bizarre</a:t>
            </a:r>
          </a:p>
          <a:p>
            <a:r>
              <a:rPr lang="en-GB" sz="1700" b="1" dirty="0"/>
              <a:t>drastic</a:t>
            </a:r>
          </a:p>
          <a:p>
            <a:r>
              <a:rPr lang="en-GB" sz="1700" b="1" dirty="0"/>
              <a:t>peculiar</a:t>
            </a:r>
          </a:p>
          <a:p>
            <a:r>
              <a:rPr lang="en-GB" sz="1700" b="1" dirty="0"/>
              <a:t>underlying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EFDFC4-43A8-48D1-BB5A-705B6C9EB254}"/>
              </a:ext>
            </a:extLst>
          </p:cNvPr>
          <p:cNvSpPr txBox="1"/>
          <p:nvPr/>
        </p:nvSpPr>
        <p:spPr>
          <a:xfrm>
            <a:off x="2157623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sufficient</a:t>
            </a:r>
          </a:p>
          <a:p>
            <a:r>
              <a:rPr lang="en-GB" sz="1700" b="1" dirty="0"/>
              <a:t>hazardous</a:t>
            </a:r>
          </a:p>
          <a:p>
            <a:r>
              <a:rPr lang="en-GB" sz="1700" b="1" dirty="0"/>
              <a:t>meander</a:t>
            </a:r>
          </a:p>
          <a:p>
            <a:r>
              <a:rPr lang="en-GB" sz="1700" b="1" dirty="0"/>
              <a:t>assume</a:t>
            </a:r>
          </a:p>
          <a:p>
            <a:r>
              <a:rPr lang="en-GB" sz="1700" b="1" dirty="0"/>
              <a:t>queasy</a:t>
            </a:r>
          </a:p>
          <a:p>
            <a:r>
              <a:rPr lang="en-GB" sz="1700" b="1" dirty="0"/>
              <a:t>revolt</a:t>
            </a:r>
          </a:p>
          <a:p>
            <a:r>
              <a:rPr lang="en-GB" sz="1700" b="1" dirty="0"/>
              <a:t>awkward</a:t>
            </a:r>
          </a:p>
          <a:p>
            <a:r>
              <a:rPr lang="en-GB" sz="1700" b="1" dirty="0"/>
              <a:t>notion</a:t>
            </a:r>
          </a:p>
          <a:p>
            <a:r>
              <a:rPr lang="en-GB" sz="1700" b="1" dirty="0"/>
              <a:t>straightforward</a:t>
            </a:r>
          </a:p>
          <a:p>
            <a:r>
              <a:rPr lang="en-GB" sz="1700" b="1" dirty="0"/>
              <a:t>momentum</a:t>
            </a:r>
          </a:p>
          <a:p>
            <a:r>
              <a:rPr lang="en-GB" sz="1700" b="1" dirty="0"/>
              <a:t>challenge</a:t>
            </a:r>
          </a:p>
          <a:p>
            <a:r>
              <a:rPr lang="en-GB" sz="1700" b="1" dirty="0"/>
              <a:t>rumour</a:t>
            </a:r>
          </a:p>
          <a:p>
            <a:r>
              <a:rPr lang="en-GB" sz="1700" b="1" dirty="0"/>
              <a:t>turbulence</a:t>
            </a:r>
          </a:p>
          <a:p>
            <a:r>
              <a:rPr lang="en-GB" sz="1700" b="1" dirty="0"/>
              <a:t>distract</a:t>
            </a:r>
          </a:p>
          <a:p>
            <a:r>
              <a:rPr lang="en-GB" sz="1700" b="1" dirty="0"/>
              <a:t>independent</a:t>
            </a:r>
          </a:p>
          <a:p>
            <a:r>
              <a:rPr lang="en-GB" sz="1700" b="1" dirty="0"/>
              <a:t>distress</a:t>
            </a:r>
          </a:p>
          <a:p>
            <a:r>
              <a:rPr lang="en-GB" sz="1700" b="1" dirty="0"/>
              <a:t>dormant</a:t>
            </a:r>
          </a:p>
          <a:p>
            <a:r>
              <a:rPr lang="en-GB" sz="1700" b="1" dirty="0"/>
              <a:t>remote</a:t>
            </a:r>
          </a:p>
          <a:p>
            <a:r>
              <a:rPr lang="en-GB" sz="1700" b="1" dirty="0"/>
              <a:t>turmoil</a:t>
            </a:r>
          </a:p>
          <a:p>
            <a:r>
              <a:rPr lang="en-GB" sz="1700" b="1" dirty="0"/>
              <a:t>absurd</a:t>
            </a:r>
          </a:p>
          <a:p>
            <a:r>
              <a:rPr lang="en-GB" sz="1700" b="1" dirty="0"/>
              <a:t>essential</a:t>
            </a:r>
          </a:p>
          <a:p>
            <a:r>
              <a:rPr lang="en-GB" sz="1700" b="1" dirty="0"/>
              <a:t>presumably </a:t>
            </a:r>
          </a:p>
          <a:p>
            <a:r>
              <a:rPr lang="en-GB" sz="1700" b="1" dirty="0"/>
              <a:t>overwhelm</a:t>
            </a:r>
          </a:p>
          <a:p>
            <a:r>
              <a:rPr lang="en-GB" sz="1700" b="1" dirty="0"/>
              <a:t>approximate</a:t>
            </a:r>
          </a:p>
          <a:p>
            <a:r>
              <a:rPr lang="en-GB" sz="1700" b="1" dirty="0"/>
              <a:t>anxious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090230-5534-4F3B-9F0A-01BAC8F3D7CB}"/>
              </a:ext>
            </a:extLst>
          </p:cNvPr>
          <p:cNvSpPr txBox="1"/>
          <p:nvPr/>
        </p:nvSpPr>
        <p:spPr>
          <a:xfrm>
            <a:off x="4080432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catastrophe</a:t>
            </a:r>
          </a:p>
          <a:p>
            <a:r>
              <a:rPr lang="en-GB" sz="1700" b="1" dirty="0"/>
              <a:t>erupt</a:t>
            </a:r>
          </a:p>
          <a:p>
            <a:r>
              <a:rPr lang="en-GB" sz="1700" b="1" dirty="0"/>
              <a:t>exceptional</a:t>
            </a:r>
          </a:p>
          <a:p>
            <a:r>
              <a:rPr lang="en-GB" sz="1700" b="1" dirty="0"/>
              <a:t>essentially</a:t>
            </a:r>
          </a:p>
          <a:p>
            <a:r>
              <a:rPr lang="en-GB" sz="1700" b="1" dirty="0"/>
              <a:t>establish</a:t>
            </a:r>
          </a:p>
          <a:p>
            <a:r>
              <a:rPr lang="en-GB" sz="1700" b="1" dirty="0"/>
              <a:t>decline</a:t>
            </a:r>
          </a:p>
          <a:p>
            <a:r>
              <a:rPr lang="en-GB" sz="1700" b="1" dirty="0"/>
              <a:t>circumstances</a:t>
            </a:r>
          </a:p>
          <a:p>
            <a:r>
              <a:rPr lang="en-GB" sz="1700" b="1" dirty="0"/>
              <a:t>distraught</a:t>
            </a:r>
          </a:p>
          <a:p>
            <a:r>
              <a:rPr lang="en-GB" sz="1700" b="1" dirty="0"/>
              <a:t>conflict</a:t>
            </a:r>
          </a:p>
          <a:p>
            <a:r>
              <a:rPr lang="en-GB" sz="1700" b="1" dirty="0"/>
              <a:t>precise</a:t>
            </a:r>
          </a:p>
          <a:p>
            <a:r>
              <a:rPr lang="en-GB" sz="1700" b="1" dirty="0"/>
              <a:t>antagonize</a:t>
            </a:r>
          </a:p>
          <a:p>
            <a:r>
              <a:rPr lang="en-GB" sz="1700" b="1" dirty="0"/>
              <a:t>stumble</a:t>
            </a:r>
          </a:p>
          <a:p>
            <a:r>
              <a:rPr lang="en-GB" sz="1700" b="1" dirty="0"/>
              <a:t>shallow</a:t>
            </a:r>
          </a:p>
          <a:p>
            <a:r>
              <a:rPr lang="en-GB" sz="1700" b="1" dirty="0"/>
              <a:t>simultaneous</a:t>
            </a:r>
          </a:p>
          <a:p>
            <a:r>
              <a:rPr lang="en-GB" sz="1700" b="1" dirty="0"/>
              <a:t>dominant</a:t>
            </a:r>
          </a:p>
          <a:p>
            <a:r>
              <a:rPr lang="en-GB" sz="1700" b="1" dirty="0"/>
              <a:t>blunder</a:t>
            </a:r>
          </a:p>
          <a:p>
            <a:r>
              <a:rPr lang="en-GB" sz="1700" b="1" dirty="0"/>
              <a:t>tremble </a:t>
            </a:r>
          </a:p>
          <a:p>
            <a:r>
              <a:rPr lang="en-GB" sz="1700" b="1" dirty="0"/>
              <a:t>critical</a:t>
            </a:r>
          </a:p>
          <a:p>
            <a:r>
              <a:rPr lang="en-GB" sz="1700" b="1" dirty="0"/>
              <a:t>crucial</a:t>
            </a:r>
          </a:p>
          <a:p>
            <a:r>
              <a:rPr lang="en-GB" sz="1700" b="1" dirty="0"/>
              <a:t>campaign</a:t>
            </a:r>
          </a:p>
          <a:p>
            <a:r>
              <a:rPr lang="en-GB" sz="1700" b="1" dirty="0"/>
              <a:t>harsh</a:t>
            </a:r>
          </a:p>
          <a:p>
            <a:r>
              <a:rPr lang="en-GB" sz="1700" b="1" dirty="0"/>
              <a:t>anticipate</a:t>
            </a:r>
          </a:p>
          <a:p>
            <a:r>
              <a:rPr lang="en-GB" sz="1700" b="1" dirty="0"/>
              <a:t>diverse</a:t>
            </a:r>
          </a:p>
          <a:p>
            <a:r>
              <a:rPr lang="en-GB" sz="1700" b="1" dirty="0"/>
              <a:t>deterioration </a:t>
            </a:r>
          </a:p>
          <a:p>
            <a:r>
              <a:rPr lang="en-GB" sz="1700" b="1" dirty="0"/>
              <a:t>impact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90FE67-4EDA-45C0-A105-547A2664E7F6}"/>
              </a:ext>
            </a:extLst>
          </p:cNvPr>
          <p:cNvSpPr txBox="1"/>
          <p:nvPr/>
        </p:nvSpPr>
        <p:spPr>
          <a:xfrm>
            <a:off x="6044652" y="138354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genuine</a:t>
            </a:r>
          </a:p>
          <a:p>
            <a:r>
              <a:rPr lang="en-GB" sz="1700" b="1" dirty="0"/>
              <a:t>demolish</a:t>
            </a:r>
          </a:p>
          <a:p>
            <a:r>
              <a:rPr lang="en-GB" sz="1700" b="1" dirty="0"/>
              <a:t>gradual</a:t>
            </a:r>
          </a:p>
          <a:p>
            <a:r>
              <a:rPr lang="en-GB" sz="1700" b="1" dirty="0"/>
              <a:t>problematic</a:t>
            </a:r>
          </a:p>
          <a:p>
            <a:r>
              <a:rPr lang="en-GB" sz="1700" b="1" dirty="0"/>
              <a:t>contradiction</a:t>
            </a:r>
          </a:p>
          <a:p>
            <a:r>
              <a:rPr lang="en-GB" sz="1700" b="1" dirty="0"/>
              <a:t>consequences</a:t>
            </a:r>
          </a:p>
          <a:p>
            <a:r>
              <a:rPr lang="en-GB" sz="1700" b="1" dirty="0"/>
              <a:t>sophisticated</a:t>
            </a:r>
          </a:p>
          <a:p>
            <a:r>
              <a:rPr lang="en-GB" sz="1700" b="1" dirty="0"/>
              <a:t>painstaking</a:t>
            </a:r>
          </a:p>
          <a:p>
            <a:r>
              <a:rPr lang="en-GB" sz="1700" b="1" dirty="0"/>
              <a:t>decay</a:t>
            </a:r>
          </a:p>
          <a:p>
            <a:r>
              <a:rPr lang="en-GB" sz="1700" b="1" dirty="0"/>
              <a:t>magnitude</a:t>
            </a:r>
          </a:p>
          <a:p>
            <a:r>
              <a:rPr lang="en-GB" sz="1700" b="1" dirty="0"/>
              <a:t>persistent</a:t>
            </a:r>
          </a:p>
          <a:p>
            <a:r>
              <a:rPr lang="en-GB" sz="1700" b="1" dirty="0"/>
              <a:t>hesitate</a:t>
            </a:r>
          </a:p>
          <a:p>
            <a:r>
              <a:rPr lang="en-GB" sz="1700" b="1" dirty="0"/>
              <a:t>discrimination</a:t>
            </a:r>
          </a:p>
          <a:p>
            <a:r>
              <a:rPr lang="en-GB" sz="1700" b="1" dirty="0"/>
              <a:t>fragile </a:t>
            </a:r>
          </a:p>
          <a:p>
            <a:r>
              <a:rPr lang="en-GB" sz="1700" b="1" dirty="0"/>
              <a:t>mischief</a:t>
            </a:r>
          </a:p>
          <a:p>
            <a:r>
              <a:rPr lang="en-GB" sz="1700" b="1" dirty="0"/>
              <a:t>precious</a:t>
            </a:r>
          </a:p>
          <a:p>
            <a:r>
              <a:rPr lang="en-GB" sz="1700" b="1" dirty="0"/>
              <a:t>mystify</a:t>
            </a:r>
          </a:p>
          <a:p>
            <a:r>
              <a:rPr lang="en-GB" sz="1700" b="1" dirty="0"/>
              <a:t>prejudice</a:t>
            </a:r>
          </a:p>
          <a:p>
            <a:r>
              <a:rPr lang="en-GB" sz="1700" b="1" dirty="0"/>
              <a:t>tension</a:t>
            </a:r>
          </a:p>
          <a:p>
            <a:r>
              <a:rPr lang="en-GB" sz="1700" b="1" dirty="0"/>
              <a:t>irrelevant</a:t>
            </a:r>
          </a:p>
          <a:p>
            <a:r>
              <a:rPr lang="en-GB" sz="1700" b="1" dirty="0"/>
              <a:t>magnetic</a:t>
            </a:r>
          </a:p>
          <a:p>
            <a:r>
              <a:rPr lang="en-GB" sz="1700" b="1" dirty="0"/>
              <a:t>hostile</a:t>
            </a:r>
          </a:p>
          <a:p>
            <a:r>
              <a:rPr lang="en-GB" sz="1700" b="1" dirty="0"/>
              <a:t>navigate</a:t>
            </a:r>
          </a:p>
          <a:p>
            <a:r>
              <a:rPr lang="en-GB" sz="1700" b="1" dirty="0"/>
              <a:t>atmosphere</a:t>
            </a:r>
          </a:p>
          <a:p>
            <a:r>
              <a:rPr lang="en-GB" sz="1700" b="1" dirty="0"/>
              <a:t>rebellious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2C4D78-BB3A-4CDD-A013-2AB4FD85D7F8}"/>
              </a:ext>
            </a:extLst>
          </p:cNvPr>
          <p:cNvSpPr txBox="1"/>
          <p:nvPr/>
        </p:nvSpPr>
        <p:spPr>
          <a:xfrm>
            <a:off x="7956276" y="148960"/>
            <a:ext cx="4166994" cy="36933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GB" b="1" dirty="0"/>
              <a:t>Year 7 Tier 2&amp;3 Vocabulary for Writing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9D1065-00C5-4D1C-AF9B-5AEE993F8D5D}"/>
              </a:ext>
            </a:extLst>
          </p:cNvPr>
          <p:cNvSpPr txBox="1"/>
          <p:nvPr/>
        </p:nvSpPr>
        <p:spPr>
          <a:xfrm>
            <a:off x="10077347" y="664143"/>
            <a:ext cx="2045922" cy="3693319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Level 2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although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now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just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 much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wherever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whereas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whether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whenever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whoever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>
                <a:ea typeface="Calibri" panose="020F0502020204030204" pitchFamily="34" charset="0"/>
                <a:cs typeface="Times New Roman" panose="02020603050405020304" pitchFamily="18" charset="0"/>
              </a:rPr>
              <a:t>whatever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b="1" dirty="0"/>
              <a:t>as a result of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b="1" dirty="0"/>
              <a:t>rather than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9B4EE9-2E60-461B-B0F4-F18E1861735E}"/>
              </a:ext>
            </a:extLst>
          </p:cNvPr>
          <p:cNvSpPr txBox="1"/>
          <p:nvPr/>
        </p:nvSpPr>
        <p:spPr>
          <a:xfrm>
            <a:off x="10077347" y="4436544"/>
            <a:ext cx="2045922" cy="2308324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Level 3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even 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if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in order to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in order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in case of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so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provided that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4FE1B0-B03B-4906-86B4-E74F095823BF}"/>
              </a:ext>
            </a:extLst>
          </p:cNvPr>
          <p:cNvSpPr txBox="1"/>
          <p:nvPr/>
        </p:nvSpPr>
        <p:spPr>
          <a:xfrm>
            <a:off x="7956275" y="664143"/>
            <a:ext cx="2045922" cy="4247317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Level 1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because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unless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after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while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before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until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b="1" dirty="0"/>
              <a:t>by the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since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when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 long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 soon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despite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though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9AA58A-A8E8-46AC-B445-40B70A96172B}"/>
              </a:ext>
            </a:extLst>
          </p:cNvPr>
          <p:cNvSpPr txBox="1"/>
          <p:nvPr/>
        </p:nvSpPr>
        <p:spPr>
          <a:xfrm>
            <a:off x="7956275" y="5004284"/>
            <a:ext cx="2045922" cy="1754326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like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It was as if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as if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as though</a:t>
            </a:r>
          </a:p>
          <a:p>
            <a:pPr marL="342900" indent="-342900">
              <a:buFont typeface="+mj-lt"/>
              <a:buAutoNum type="arabicPeriod" startAt="7"/>
              <a:defRPr/>
            </a:pPr>
            <a:r>
              <a:rPr lang="en-GB" b="1" dirty="0"/>
              <a:t>if only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even if</a:t>
            </a:r>
          </a:p>
        </p:txBody>
      </p:sp>
    </p:spTree>
    <p:extLst>
      <p:ext uri="{BB962C8B-B14F-4D97-AF65-F5344CB8AC3E}">
        <p14:creationId xmlns:p14="http://schemas.microsoft.com/office/powerpoint/2010/main" val="3842549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20204</TotalTime>
  <Words>186</Words>
  <Application>Microsoft Office PowerPoint</Application>
  <PresentationFormat>Widescreen</PresentationFormat>
  <Paragraphs>144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Peter Ahern</cp:lastModifiedBy>
  <cp:revision>369</cp:revision>
  <dcterms:created xsi:type="dcterms:W3CDTF">2020-03-14T11:20:20Z</dcterms:created>
  <dcterms:modified xsi:type="dcterms:W3CDTF">2025-07-14T09:10:49Z</dcterms:modified>
</cp:coreProperties>
</file>