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562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967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32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742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15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68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66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44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97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97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82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3C339-DFB4-4DF6-AD9A-2E776C8CE466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7C42-0310-490D-8CF4-EA58AEE0E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36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channel/UCp-Lymsd30f51HBI_rKIcKQ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A helping hand from the Social science department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253" y="1325563"/>
            <a:ext cx="6422747" cy="553243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0" y="1325563"/>
            <a:ext cx="4864450" cy="3000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3" y="4326340"/>
            <a:ext cx="4745370" cy="222885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5409943-4886-49E4-9E31-A52BDF354D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52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1"/>
    </mc:Choice>
    <mc:Fallback>
      <p:transition spd="slow" advTm="1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49"/>
            <a:ext cx="12192000" cy="1037230"/>
          </a:xfr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dates for your diary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2644" y="1315027"/>
            <a:ext cx="6946711" cy="236988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Exams</a:t>
            </a:r>
          </a:p>
          <a:p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course is 100 % exam and there are 2 papers.</a:t>
            </a:r>
          </a:p>
          <a:p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"/>
            <a:r>
              <a:rPr lang="en-GB" sz="2400" dirty="0"/>
              <a:t>Wednesday 15</a:t>
            </a:r>
            <a:r>
              <a:rPr lang="en-GB" sz="2400" baseline="30000" dirty="0"/>
              <a:t>th</a:t>
            </a:r>
            <a:r>
              <a:rPr lang="en-GB" sz="2400" dirty="0"/>
              <a:t> May (PM) – paper 1 </a:t>
            </a:r>
          </a:p>
          <a:p>
            <a:pPr fontAlgn="b"/>
            <a:endParaRPr lang="en-GB" sz="2400" dirty="0"/>
          </a:p>
          <a:p>
            <a:pPr fontAlgn="b"/>
            <a:r>
              <a:rPr lang="en-GB" sz="2400" dirty="0"/>
              <a:t>Thursday 23</a:t>
            </a:r>
            <a:r>
              <a:rPr lang="en-GB" sz="2400" baseline="30000" dirty="0"/>
              <a:t>rd</a:t>
            </a:r>
            <a:r>
              <a:rPr lang="en-GB" sz="2400" dirty="0"/>
              <a:t> May (PM) – paper 2 </a:t>
            </a:r>
          </a:p>
          <a:p>
            <a:endParaRPr lang="en-GB" dirty="0">
              <a:latin typeface="Kristen ITC" panose="03050502040202030202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2644" y="4152086"/>
            <a:ext cx="6946711" cy="2185214"/>
          </a:xfrm>
          <a:prstGeom prst="rect">
            <a:avLst/>
          </a:prstGeom>
          <a:solidFill>
            <a:srgbClr val="CCCC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Intervention sessions:</a:t>
            </a:r>
          </a:p>
          <a:p>
            <a:endParaRPr lang="en-GB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Selected students one night a week after school (individual teachers will let students know when/who is invited)</a:t>
            </a:r>
          </a:p>
          <a:p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Revision lectures </a:t>
            </a:r>
          </a:p>
          <a:p>
            <a:endParaRPr lang="en-GB" sz="16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Nearer to the time, date TBC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7E8DBAF-FB2F-4EB4-B343-641DD8D2D8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7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62"/>
    </mc:Choice>
    <mc:Fallback>
      <p:transition spd="slow" advTm="10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407373-8220-48B4-BF44-0CD0082E54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7" t="24865" r="6231" b="62765"/>
          <a:stretch/>
        </p:blipFill>
        <p:spPr>
          <a:xfrm>
            <a:off x="4754958" y="1335405"/>
            <a:ext cx="8143102" cy="848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2512"/>
          </a:xfrm>
          <a:solidFill>
            <a:srgbClr val="CCCCFF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GB" dirty="0">
                <a:latin typeface="Kristen ITC" panose="03050502040202030202" pitchFamily="66" charset="0"/>
              </a:rPr>
              <a:t>Things you can do to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65815"/>
            <a:ext cx="3207224" cy="57079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Practise, practise, practise.</a:t>
            </a:r>
          </a:p>
          <a:p>
            <a:pPr marL="0" indent="0" algn="ctr">
              <a:buNone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best way to revise is once your son/daughter has reviewed a topic (with their flashcards/mind-maps or revision videos), is to have a go at the examination questions provided in the GCSE revision workbook or on the OCR website</a:t>
            </a:r>
          </a:p>
          <a:p>
            <a:pPr marL="0" indent="0" algn="ctr">
              <a:buNone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GB" dirty="0">
              <a:latin typeface="Kristen ITC" panose="03050502040202030202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0647" y="905653"/>
            <a:ext cx="385990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1.  Go to             http://www.ocr.org.uk/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1123" y="2135802"/>
            <a:ext cx="205107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GB" dirty="0"/>
              <a:t>Select Subjects </a:t>
            </a:r>
          </a:p>
          <a:p>
            <a:r>
              <a:rPr lang="en-GB" dirty="0"/>
              <a:t>     then Psychology</a:t>
            </a:r>
          </a:p>
        </p:txBody>
      </p:sp>
      <p:sp>
        <p:nvSpPr>
          <p:cNvPr id="7" name="Down Arrow 6"/>
          <p:cNvSpPr/>
          <p:nvPr/>
        </p:nvSpPr>
        <p:spPr>
          <a:xfrm rot="15487196">
            <a:off x="6382495" y="1430493"/>
            <a:ext cx="459197" cy="1914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250647" y="3311619"/>
            <a:ext cx="266906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GB" dirty="0"/>
              <a:t>Select GCSE</a:t>
            </a:r>
          </a:p>
          <a:p>
            <a:r>
              <a:rPr lang="en-GB" dirty="0"/>
              <a:t>Then psychology (9-1)J203</a:t>
            </a:r>
          </a:p>
        </p:txBody>
      </p:sp>
      <p:sp>
        <p:nvSpPr>
          <p:cNvPr id="10" name="Down Arrow 9"/>
          <p:cNvSpPr/>
          <p:nvPr/>
        </p:nvSpPr>
        <p:spPr>
          <a:xfrm rot="17786052">
            <a:off x="6819458" y="3173916"/>
            <a:ext cx="459197" cy="14085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207225" y="4530643"/>
            <a:ext cx="420080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4"/>
            </a:pPr>
            <a:r>
              <a:rPr lang="en-GB" dirty="0"/>
              <a:t>Then click ‘assessment’ on the left hand side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A22D7C-2935-4D33-980C-503E25FE32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34" t="46557" r="6344" b="27484"/>
          <a:stretch/>
        </p:blipFill>
        <p:spPr>
          <a:xfrm>
            <a:off x="7692631" y="2809087"/>
            <a:ext cx="5376384" cy="17802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03F6C2-1680-42CB-8143-E8BE3D2B6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20" t="57015" r="35119" b="22222"/>
          <a:stretch/>
        </p:blipFill>
        <p:spPr>
          <a:xfrm>
            <a:off x="7814154" y="4589315"/>
            <a:ext cx="4377846" cy="1423896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17607719">
            <a:off x="7233575" y="4476622"/>
            <a:ext cx="459197" cy="1712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D3910-407A-4B21-9594-0BAD5E659501}"/>
              </a:ext>
            </a:extLst>
          </p:cNvPr>
          <p:cNvSpPr txBox="1"/>
          <p:nvPr/>
        </p:nvSpPr>
        <p:spPr>
          <a:xfrm>
            <a:off x="3215018" y="5846412"/>
            <a:ext cx="419301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5. You will then see drop down options e.g. 2019- June series. Click and select the paper/mark scheme to practise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275C68-6E59-4A38-9288-E4E26DFAA7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02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15"/>
    </mc:Choice>
    <mc:Fallback>
      <p:transition spd="slow" advTm="163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64775"/>
          </a:xfrm>
          <a:solidFill>
            <a:srgbClr val="CCCCFF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resources your sons and daughters will have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42" y="1555844"/>
            <a:ext cx="5780964" cy="5302155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obviously should have their original content booklets for each topic area in their folders. There are 7 of these!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will have revision mind-maps for all 6 topics plus methods.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Practice papers for all topics.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should have their Knowledge organiser, printed flashcards and workbook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Ideally they should have purchased their revision guide these are available to purchase from the school store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have access to a department YouTube channel with revision content to watch/listen to: 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https://www.youtube.com/channel/UCp-Lymsd30f51HBI_rKIcKQ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questions at all please do not hesitate to get in touch!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7531" t="27489" r="3496" b="13612"/>
          <a:stretch/>
        </p:blipFill>
        <p:spPr>
          <a:xfrm>
            <a:off x="7051730" y="1496962"/>
            <a:ext cx="4293030" cy="24013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30402" t="21133" r="31621" b="7680"/>
          <a:stretch/>
        </p:blipFill>
        <p:spPr>
          <a:xfrm rot="20962178">
            <a:off x="6528367" y="2900565"/>
            <a:ext cx="2531264" cy="35585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6142" y="2884929"/>
            <a:ext cx="2676041" cy="37935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7C4F0A-3D1E-43C7-BD20-3F91949A56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99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753"/>
    </mc:Choice>
    <mc:Fallback>
      <p:transition spd="slow" advTm="141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0|0.9|8.1|34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8.2|58.1|7.5|6.7|10.7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3.2|0.8|6.2|5.8|6.7|15.3|12.7|1|3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317</Words>
  <Application>Microsoft Office PowerPoint</Application>
  <PresentationFormat>Widescreen</PresentationFormat>
  <Paragraphs>34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Kristen ITC</vt:lpstr>
      <vt:lpstr>Tahoma</vt:lpstr>
      <vt:lpstr>Office Theme</vt:lpstr>
      <vt:lpstr>A helping hand from the Social science department</vt:lpstr>
      <vt:lpstr>Key dates for your diary</vt:lpstr>
      <vt:lpstr>Things you can do to help</vt:lpstr>
      <vt:lpstr>Other resources your sons and daughters will have</vt:lpstr>
    </vt:vector>
  </TitlesOfParts>
  <Company>Wellington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helping hand from the Psychology department</dc:title>
  <dc:creator>Lydia Taylor Crooke</dc:creator>
  <cp:lastModifiedBy>Elizabeth Swords</cp:lastModifiedBy>
  <cp:revision>26</cp:revision>
  <dcterms:created xsi:type="dcterms:W3CDTF">2017-03-29T13:36:31Z</dcterms:created>
  <dcterms:modified xsi:type="dcterms:W3CDTF">2024-02-27T16:05:17Z</dcterms:modified>
</cp:coreProperties>
</file>