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notesMasterIdLst>
    <p:notesMasterId r:id="rId6"/>
  </p:notesMasterIdLst>
  <p:sldIdLst>
    <p:sldId id="371" r:id="rId2"/>
    <p:sldId id="377" r:id="rId3"/>
    <p:sldId id="376" r:id="rId4"/>
    <p:sldId id="4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658B4-F2B1-4BE3-8AFC-510683898765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1AAD-D180-4887-ABD7-B98B7FF38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5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7225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5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9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880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1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08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7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1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68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ed.co.uk/index.php/home/theory/camnat-public/camnat-theory-notes-2022-public" TargetMode="External"/><Relationship Id="rId2" Type="http://schemas.openxmlformats.org/officeDocument/2006/relationships/hyperlink" Target="https://www.amazon.co.uk/Cambridge-National-Enterprise-Marketing-Revision/dp/100910649X/ref=pd_bxgy_d_sccl_1/259-7827880-2762057?pd_rd_w=WNgcY&amp;content-id=amzn1.sym.40f919ed-e530-4b1a-8d7e-39de6587208d&amp;pf_rd_p=40f919ed-e530-4b1a-8d7e-39de6587208d&amp;pf_rd_r=27F9Z407FBMESXZRTNZT&amp;pd_rd_wg=keXiu&amp;pd_rd_r=0d97ba91-2b3b-445d-afeb-688b639e8d41&amp;pd_rd_i=100910649X&amp;psc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B0C39A-F8CA-4A79-AFFC-E9780FB19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B9D8-8B16-4384-BFDF-8A75A2B5F4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2" b="15603"/>
          <a:stretch/>
        </p:blipFill>
        <p:spPr>
          <a:xfrm>
            <a:off x="20" y="-2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E43CC1-7A39-4AD1-AA60-55D34EB3C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>
            <a:normAutofit/>
          </a:bodyPr>
          <a:lstStyle/>
          <a:p>
            <a:r>
              <a:rPr lang="en-GB"/>
              <a:t>Enterprise and Marketing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F1AC2D9-EA57-43D9-BF25-7394103FD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252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CBFA2-A96C-4494-A356-6C6465AE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5F8A5-B464-4CAE-8C32-84321250F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Qualification title: OCR Cambridge National Enterprise and </a:t>
            </a:r>
            <a:r>
              <a:rPr lang="en-GB" sz="2400"/>
              <a:t>Marketing Level 1/2 </a:t>
            </a:r>
            <a:endParaRPr lang="en-GB" sz="2400" dirty="0"/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The qualification consists of 3 units: </a:t>
            </a:r>
          </a:p>
          <a:p>
            <a:pPr lvl="2"/>
            <a:r>
              <a:rPr lang="en-GB" sz="22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1 External examination unit sat at the end of Yr11</a:t>
            </a:r>
          </a:p>
          <a:p>
            <a:pPr lvl="2"/>
            <a:r>
              <a:rPr lang="en-GB" sz="2200" dirty="0">
                <a:solidFill>
                  <a:schemeClr val="accent2">
                    <a:lumMod val="50000"/>
                  </a:schemeClr>
                </a:solidFill>
              </a:rPr>
              <a:t>2 Controlled assessment unit (already completed)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Assessment weighting:</a:t>
            </a:r>
          </a:p>
          <a:p>
            <a:pPr lvl="2"/>
            <a:r>
              <a:rPr lang="en-GB" sz="22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40% External Examination</a:t>
            </a:r>
          </a:p>
          <a:p>
            <a:pPr lvl="2"/>
            <a:r>
              <a:rPr lang="en-GB" sz="2200" dirty="0">
                <a:solidFill>
                  <a:schemeClr val="accent2">
                    <a:lumMod val="50000"/>
                  </a:schemeClr>
                </a:solidFill>
              </a:rPr>
              <a:t>60% Controlled Assessment</a:t>
            </a:r>
          </a:p>
        </p:txBody>
      </p:sp>
    </p:spTree>
    <p:extLst>
      <p:ext uri="{BB962C8B-B14F-4D97-AF65-F5344CB8AC3E}">
        <p14:creationId xmlns:p14="http://schemas.microsoft.com/office/powerpoint/2010/main" val="330599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3BC3-6385-49F6-98FA-6E539F8E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Exam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A92FF-EE23-4D07-AF01-E1030E62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Unit title: R067: Enterprise and marketing concepts</a:t>
            </a:r>
          </a:p>
          <a:p>
            <a:r>
              <a:rPr lang="en-GB" sz="2000" dirty="0"/>
              <a:t>Date: </a:t>
            </a:r>
            <a:r>
              <a:rPr lang="en-GB" sz="2000" b="1" u="sng" dirty="0">
                <a:solidFill>
                  <a:srgbClr val="7030A0"/>
                </a:solidFill>
              </a:rPr>
              <a:t>Tuesday 21</a:t>
            </a:r>
            <a:r>
              <a:rPr lang="en-GB" sz="2000" b="1" u="sng" baseline="30000" dirty="0">
                <a:solidFill>
                  <a:srgbClr val="7030A0"/>
                </a:solidFill>
              </a:rPr>
              <a:t>st</a:t>
            </a:r>
            <a:r>
              <a:rPr lang="en-GB" sz="2000" b="1" u="sng" dirty="0">
                <a:solidFill>
                  <a:srgbClr val="7030A0"/>
                </a:solidFill>
              </a:rPr>
              <a:t> May AM</a:t>
            </a:r>
          </a:p>
          <a:p>
            <a:r>
              <a:rPr lang="en-GB" sz="2000" dirty="0"/>
              <a:t>1hr 15mins exam</a:t>
            </a:r>
          </a:p>
          <a:p>
            <a:r>
              <a:rPr lang="en-GB" sz="2000" dirty="0"/>
              <a:t>The examination consists of multiple choice, calculation, short answer and a single long answer question (8 marks)</a:t>
            </a:r>
          </a:p>
          <a:p>
            <a:r>
              <a:rPr lang="en-GB" sz="2000" dirty="0"/>
              <a:t>There are 5 Learning objectives to cover: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TA1 – Characteristics, risk and reward for enterprise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TA2 - Market research to target a specific customer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TA3 – What makes a product financially viable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TA4 – Creating a marketing mix to support a product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TA5 – Factors to consider when starting up and running an enterprise</a:t>
            </a:r>
          </a:p>
        </p:txBody>
      </p:sp>
    </p:spTree>
    <p:extLst>
      <p:ext uri="{BB962C8B-B14F-4D97-AF65-F5344CB8AC3E}">
        <p14:creationId xmlns:p14="http://schemas.microsoft.com/office/powerpoint/2010/main" val="215132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2473E-5773-4934-8028-6B3084303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5082"/>
            <a:ext cx="9692640" cy="1325562"/>
          </a:xfrm>
        </p:spPr>
        <p:txBody>
          <a:bodyPr/>
          <a:lstStyle/>
          <a:p>
            <a:r>
              <a:rPr lang="en-GB" dirty="0">
                <a:ea typeface="Toonish" pitchFamily="2" charset="0"/>
              </a:rPr>
              <a:t>Revision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95DCE-73A0-42DD-BE2A-939B0CC26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108" y="1540941"/>
            <a:ext cx="9073461" cy="48394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Ensure you use the full range of revision resources that have been provided, including: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Class folders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Flash cards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hlinkClick r:id="rId2"/>
              </a:rPr>
              <a:t>OCR Cambridge National Enterprise and Marketing revision guide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hlinkClick r:id="rId3"/>
              </a:rPr>
              <a:t>BusinessEd</a:t>
            </a:r>
            <a:r>
              <a:rPr lang="en-GB" dirty="0"/>
              <a:t> website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Exam technique cheat sheet, key terminology summary and key formula sheets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Quizlet website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GCSE Pod website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Revision mind maps (A3)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Past papers and mark schemes (On CC)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Exam technique presentations (On CC)</a:t>
            </a:r>
          </a:p>
        </p:txBody>
      </p:sp>
    </p:spTree>
    <p:extLst>
      <p:ext uri="{BB962C8B-B14F-4D97-AF65-F5344CB8AC3E}">
        <p14:creationId xmlns:p14="http://schemas.microsoft.com/office/powerpoint/2010/main" val="22156455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221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Toonish</vt:lpstr>
      <vt:lpstr>Wingdings 2</vt:lpstr>
      <vt:lpstr>View</vt:lpstr>
      <vt:lpstr>Enterprise and Marketing</vt:lpstr>
      <vt:lpstr>Key information</vt:lpstr>
      <vt:lpstr>Key Exam information</vt:lpstr>
      <vt:lpstr>Revision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and Marketing</dc:title>
  <dc:creator>Andrew Shelton</dc:creator>
  <cp:lastModifiedBy>Andrew Shelton</cp:lastModifiedBy>
  <cp:revision>76</cp:revision>
  <dcterms:created xsi:type="dcterms:W3CDTF">2021-01-26T16:02:12Z</dcterms:created>
  <dcterms:modified xsi:type="dcterms:W3CDTF">2024-02-27T16:13:23Z</dcterms:modified>
</cp:coreProperties>
</file>