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2" r:id="rId4"/>
    <p:sldId id="258" r:id="rId5"/>
    <p:sldId id="259"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59" autoAdjust="0"/>
    <p:restoredTop sz="94660"/>
  </p:normalViewPr>
  <p:slideViewPr>
    <p:cSldViewPr snapToGrid="0">
      <p:cViewPr varScale="1">
        <p:scale>
          <a:sx n="116" d="100"/>
          <a:sy n="116" d="100"/>
        </p:scale>
        <p:origin x="16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878F2-0B92-4542-90E2-00A7D42F76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4C526EE-3E35-4867-84B7-3EA14AE027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52CE2A5-E5DB-4CAB-BDA3-768567F79FCE}"/>
              </a:ext>
            </a:extLst>
          </p:cNvPr>
          <p:cNvSpPr>
            <a:spLocks noGrp="1"/>
          </p:cNvSpPr>
          <p:nvPr>
            <p:ph type="dt" sz="half" idx="10"/>
          </p:nvPr>
        </p:nvSpPr>
        <p:spPr/>
        <p:txBody>
          <a:bodyPr/>
          <a:lstStyle/>
          <a:p>
            <a:fld id="{3E30ECC6-F0B3-40DC-B487-171D12B36761}" type="datetimeFigureOut">
              <a:rPr lang="en-GB" smtClean="0"/>
              <a:t>27/02/2024</a:t>
            </a:fld>
            <a:endParaRPr lang="en-GB"/>
          </a:p>
        </p:txBody>
      </p:sp>
      <p:sp>
        <p:nvSpPr>
          <p:cNvPr id="5" name="Footer Placeholder 4">
            <a:extLst>
              <a:ext uri="{FF2B5EF4-FFF2-40B4-BE49-F238E27FC236}">
                <a16:creationId xmlns:a16="http://schemas.microsoft.com/office/drawing/2014/main" id="{613419EE-3D24-4E0E-9AC2-AF5F1629E19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0498BFA-B7B2-4106-B752-1437E4179F32}"/>
              </a:ext>
            </a:extLst>
          </p:cNvPr>
          <p:cNvSpPr>
            <a:spLocks noGrp="1"/>
          </p:cNvSpPr>
          <p:nvPr>
            <p:ph type="sldNum" sz="quarter" idx="12"/>
          </p:nvPr>
        </p:nvSpPr>
        <p:spPr/>
        <p:txBody>
          <a:bodyPr/>
          <a:lstStyle/>
          <a:p>
            <a:fld id="{041074DB-BAF0-4808-8CBF-6B64F49069C3}" type="slidenum">
              <a:rPr lang="en-GB" smtClean="0"/>
              <a:t>‹#›</a:t>
            </a:fld>
            <a:endParaRPr lang="en-GB"/>
          </a:p>
        </p:txBody>
      </p:sp>
    </p:spTree>
    <p:extLst>
      <p:ext uri="{BB962C8B-B14F-4D97-AF65-F5344CB8AC3E}">
        <p14:creationId xmlns:p14="http://schemas.microsoft.com/office/powerpoint/2010/main" val="31689357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6F0A4-393D-40D4-8E0F-F7D8C5D398B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4F5AEA9-B722-46F1-ACCE-0694D0A2BA3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B3DA10F-F7C8-49C7-88C1-56B9469A6C01}"/>
              </a:ext>
            </a:extLst>
          </p:cNvPr>
          <p:cNvSpPr>
            <a:spLocks noGrp="1"/>
          </p:cNvSpPr>
          <p:nvPr>
            <p:ph type="dt" sz="half" idx="10"/>
          </p:nvPr>
        </p:nvSpPr>
        <p:spPr/>
        <p:txBody>
          <a:bodyPr/>
          <a:lstStyle/>
          <a:p>
            <a:fld id="{3E30ECC6-F0B3-40DC-B487-171D12B36761}" type="datetimeFigureOut">
              <a:rPr lang="en-GB" smtClean="0"/>
              <a:t>27/02/2024</a:t>
            </a:fld>
            <a:endParaRPr lang="en-GB"/>
          </a:p>
        </p:txBody>
      </p:sp>
      <p:sp>
        <p:nvSpPr>
          <p:cNvPr id="5" name="Footer Placeholder 4">
            <a:extLst>
              <a:ext uri="{FF2B5EF4-FFF2-40B4-BE49-F238E27FC236}">
                <a16:creationId xmlns:a16="http://schemas.microsoft.com/office/drawing/2014/main" id="{9554110A-046B-4BB8-A3F8-E00E932EFDD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CBF5D7-2693-4ADF-B150-70991991BD2A}"/>
              </a:ext>
            </a:extLst>
          </p:cNvPr>
          <p:cNvSpPr>
            <a:spLocks noGrp="1"/>
          </p:cNvSpPr>
          <p:nvPr>
            <p:ph type="sldNum" sz="quarter" idx="12"/>
          </p:nvPr>
        </p:nvSpPr>
        <p:spPr/>
        <p:txBody>
          <a:bodyPr/>
          <a:lstStyle/>
          <a:p>
            <a:fld id="{041074DB-BAF0-4808-8CBF-6B64F49069C3}" type="slidenum">
              <a:rPr lang="en-GB" smtClean="0"/>
              <a:t>‹#›</a:t>
            </a:fld>
            <a:endParaRPr lang="en-GB"/>
          </a:p>
        </p:txBody>
      </p:sp>
    </p:spTree>
    <p:extLst>
      <p:ext uri="{BB962C8B-B14F-4D97-AF65-F5344CB8AC3E}">
        <p14:creationId xmlns:p14="http://schemas.microsoft.com/office/powerpoint/2010/main" val="1641996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612DBA-A431-4E49-A9A8-5BEF7AF5EEB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02F2443-6F1B-4784-9BCD-AF3C75F2764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9F5B4F2-F8B1-44A7-A878-DE0C9C0C892E}"/>
              </a:ext>
            </a:extLst>
          </p:cNvPr>
          <p:cNvSpPr>
            <a:spLocks noGrp="1"/>
          </p:cNvSpPr>
          <p:nvPr>
            <p:ph type="dt" sz="half" idx="10"/>
          </p:nvPr>
        </p:nvSpPr>
        <p:spPr/>
        <p:txBody>
          <a:bodyPr/>
          <a:lstStyle/>
          <a:p>
            <a:fld id="{3E30ECC6-F0B3-40DC-B487-171D12B36761}" type="datetimeFigureOut">
              <a:rPr lang="en-GB" smtClean="0"/>
              <a:t>27/02/2024</a:t>
            </a:fld>
            <a:endParaRPr lang="en-GB"/>
          </a:p>
        </p:txBody>
      </p:sp>
      <p:sp>
        <p:nvSpPr>
          <p:cNvPr id="5" name="Footer Placeholder 4">
            <a:extLst>
              <a:ext uri="{FF2B5EF4-FFF2-40B4-BE49-F238E27FC236}">
                <a16:creationId xmlns:a16="http://schemas.microsoft.com/office/drawing/2014/main" id="{7E09A340-E7DB-45B8-BBF9-018F741354A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2CD185B-D0B7-4A2E-9848-9C9990F413DE}"/>
              </a:ext>
            </a:extLst>
          </p:cNvPr>
          <p:cNvSpPr>
            <a:spLocks noGrp="1"/>
          </p:cNvSpPr>
          <p:nvPr>
            <p:ph type="sldNum" sz="quarter" idx="12"/>
          </p:nvPr>
        </p:nvSpPr>
        <p:spPr/>
        <p:txBody>
          <a:bodyPr/>
          <a:lstStyle/>
          <a:p>
            <a:fld id="{041074DB-BAF0-4808-8CBF-6B64F49069C3}" type="slidenum">
              <a:rPr lang="en-GB" smtClean="0"/>
              <a:t>‹#›</a:t>
            </a:fld>
            <a:endParaRPr lang="en-GB"/>
          </a:p>
        </p:txBody>
      </p:sp>
    </p:spTree>
    <p:extLst>
      <p:ext uri="{BB962C8B-B14F-4D97-AF65-F5344CB8AC3E}">
        <p14:creationId xmlns:p14="http://schemas.microsoft.com/office/powerpoint/2010/main" val="4207799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64381-A19A-4FBC-AB8E-35B198534BC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7998885-9B23-4561-9B94-4786CC86646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72C8B41-CA3A-4F2C-86B6-21A535C1F669}"/>
              </a:ext>
            </a:extLst>
          </p:cNvPr>
          <p:cNvSpPr>
            <a:spLocks noGrp="1"/>
          </p:cNvSpPr>
          <p:nvPr>
            <p:ph type="dt" sz="half" idx="10"/>
          </p:nvPr>
        </p:nvSpPr>
        <p:spPr/>
        <p:txBody>
          <a:bodyPr/>
          <a:lstStyle/>
          <a:p>
            <a:fld id="{3E30ECC6-F0B3-40DC-B487-171D12B36761}" type="datetimeFigureOut">
              <a:rPr lang="en-GB" smtClean="0"/>
              <a:t>27/02/2024</a:t>
            </a:fld>
            <a:endParaRPr lang="en-GB"/>
          </a:p>
        </p:txBody>
      </p:sp>
      <p:sp>
        <p:nvSpPr>
          <p:cNvPr id="5" name="Footer Placeholder 4">
            <a:extLst>
              <a:ext uri="{FF2B5EF4-FFF2-40B4-BE49-F238E27FC236}">
                <a16:creationId xmlns:a16="http://schemas.microsoft.com/office/drawing/2014/main" id="{80C54025-E473-47DF-A30E-469F9E95847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6886A37-E0EF-4FD8-9010-C10BA00C7EB9}"/>
              </a:ext>
            </a:extLst>
          </p:cNvPr>
          <p:cNvSpPr>
            <a:spLocks noGrp="1"/>
          </p:cNvSpPr>
          <p:nvPr>
            <p:ph type="sldNum" sz="quarter" idx="12"/>
          </p:nvPr>
        </p:nvSpPr>
        <p:spPr/>
        <p:txBody>
          <a:bodyPr/>
          <a:lstStyle/>
          <a:p>
            <a:fld id="{041074DB-BAF0-4808-8CBF-6B64F49069C3}" type="slidenum">
              <a:rPr lang="en-GB" smtClean="0"/>
              <a:t>‹#›</a:t>
            </a:fld>
            <a:endParaRPr lang="en-GB"/>
          </a:p>
        </p:txBody>
      </p:sp>
    </p:spTree>
    <p:extLst>
      <p:ext uri="{BB962C8B-B14F-4D97-AF65-F5344CB8AC3E}">
        <p14:creationId xmlns:p14="http://schemas.microsoft.com/office/powerpoint/2010/main" val="271976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AAB74-61D1-4762-B75B-1DE799BD6A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92A164D-C95C-4F59-9515-1DB5B26C11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D8337E4-2AC3-4B4A-B5CE-281ADC28D85C}"/>
              </a:ext>
            </a:extLst>
          </p:cNvPr>
          <p:cNvSpPr>
            <a:spLocks noGrp="1"/>
          </p:cNvSpPr>
          <p:nvPr>
            <p:ph type="dt" sz="half" idx="10"/>
          </p:nvPr>
        </p:nvSpPr>
        <p:spPr/>
        <p:txBody>
          <a:bodyPr/>
          <a:lstStyle/>
          <a:p>
            <a:fld id="{3E30ECC6-F0B3-40DC-B487-171D12B36761}" type="datetimeFigureOut">
              <a:rPr lang="en-GB" smtClean="0"/>
              <a:t>27/02/2024</a:t>
            </a:fld>
            <a:endParaRPr lang="en-GB"/>
          </a:p>
        </p:txBody>
      </p:sp>
      <p:sp>
        <p:nvSpPr>
          <p:cNvPr id="5" name="Footer Placeholder 4">
            <a:extLst>
              <a:ext uri="{FF2B5EF4-FFF2-40B4-BE49-F238E27FC236}">
                <a16:creationId xmlns:a16="http://schemas.microsoft.com/office/drawing/2014/main" id="{7F695A59-A02F-43E5-B050-0697A8F6B2A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11ED43-DC7C-4B79-A18C-3C20E3260353}"/>
              </a:ext>
            </a:extLst>
          </p:cNvPr>
          <p:cNvSpPr>
            <a:spLocks noGrp="1"/>
          </p:cNvSpPr>
          <p:nvPr>
            <p:ph type="sldNum" sz="quarter" idx="12"/>
          </p:nvPr>
        </p:nvSpPr>
        <p:spPr/>
        <p:txBody>
          <a:bodyPr/>
          <a:lstStyle/>
          <a:p>
            <a:fld id="{041074DB-BAF0-4808-8CBF-6B64F49069C3}" type="slidenum">
              <a:rPr lang="en-GB" smtClean="0"/>
              <a:t>‹#›</a:t>
            </a:fld>
            <a:endParaRPr lang="en-GB"/>
          </a:p>
        </p:txBody>
      </p:sp>
    </p:spTree>
    <p:extLst>
      <p:ext uri="{BB962C8B-B14F-4D97-AF65-F5344CB8AC3E}">
        <p14:creationId xmlns:p14="http://schemas.microsoft.com/office/powerpoint/2010/main" val="800819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E052C-8F75-4C93-BC66-26510235CE6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90F50D4-8596-4D67-A9A1-53895130206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70CDFE8-EBF6-44F1-B13B-4A2D6920C47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414CAC4-9D56-4F59-999A-910BFE6F47AE}"/>
              </a:ext>
            </a:extLst>
          </p:cNvPr>
          <p:cNvSpPr>
            <a:spLocks noGrp="1"/>
          </p:cNvSpPr>
          <p:nvPr>
            <p:ph type="dt" sz="half" idx="10"/>
          </p:nvPr>
        </p:nvSpPr>
        <p:spPr/>
        <p:txBody>
          <a:bodyPr/>
          <a:lstStyle/>
          <a:p>
            <a:fld id="{3E30ECC6-F0B3-40DC-B487-171D12B36761}" type="datetimeFigureOut">
              <a:rPr lang="en-GB" smtClean="0"/>
              <a:t>27/02/2024</a:t>
            </a:fld>
            <a:endParaRPr lang="en-GB"/>
          </a:p>
        </p:txBody>
      </p:sp>
      <p:sp>
        <p:nvSpPr>
          <p:cNvPr id="6" name="Footer Placeholder 5">
            <a:extLst>
              <a:ext uri="{FF2B5EF4-FFF2-40B4-BE49-F238E27FC236}">
                <a16:creationId xmlns:a16="http://schemas.microsoft.com/office/drawing/2014/main" id="{8ACABE4B-7486-4DBB-A91E-DF95154772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23177F9-CFDD-478B-AF04-AE11500F1087}"/>
              </a:ext>
            </a:extLst>
          </p:cNvPr>
          <p:cNvSpPr>
            <a:spLocks noGrp="1"/>
          </p:cNvSpPr>
          <p:nvPr>
            <p:ph type="sldNum" sz="quarter" idx="12"/>
          </p:nvPr>
        </p:nvSpPr>
        <p:spPr/>
        <p:txBody>
          <a:bodyPr/>
          <a:lstStyle/>
          <a:p>
            <a:fld id="{041074DB-BAF0-4808-8CBF-6B64F49069C3}" type="slidenum">
              <a:rPr lang="en-GB" smtClean="0"/>
              <a:t>‹#›</a:t>
            </a:fld>
            <a:endParaRPr lang="en-GB"/>
          </a:p>
        </p:txBody>
      </p:sp>
    </p:spTree>
    <p:extLst>
      <p:ext uri="{BB962C8B-B14F-4D97-AF65-F5344CB8AC3E}">
        <p14:creationId xmlns:p14="http://schemas.microsoft.com/office/powerpoint/2010/main" val="3915425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DF2D1-4114-4915-9E7E-A5507CE2B58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094F825-1848-4136-8454-CE374DE04C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D8A0902-DBE7-4502-A504-6735A596070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74208E5-18B9-421D-A0D7-2CDFA46957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8F8A027-482A-40F8-88B6-6AE0A52173C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99F0A9B-A95D-4095-B61A-EFD608E38FD1}"/>
              </a:ext>
            </a:extLst>
          </p:cNvPr>
          <p:cNvSpPr>
            <a:spLocks noGrp="1"/>
          </p:cNvSpPr>
          <p:nvPr>
            <p:ph type="dt" sz="half" idx="10"/>
          </p:nvPr>
        </p:nvSpPr>
        <p:spPr/>
        <p:txBody>
          <a:bodyPr/>
          <a:lstStyle/>
          <a:p>
            <a:fld id="{3E30ECC6-F0B3-40DC-B487-171D12B36761}" type="datetimeFigureOut">
              <a:rPr lang="en-GB" smtClean="0"/>
              <a:t>27/02/2024</a:t>
            </a:fld>
            <a:endParaRPr lang="en-GB"/>
          </a:p>
        </p:txBody>
      </p:sp>
      <p:sp>
        <p:nvSpPr>
          <p:cNvPr id="8" name="Footer Placeholder 7">
            <a:extLst>
              <a:ext uri="{FF2B5EF4-FFF2-40B4-BE49-F238E27FC236}">
                <a16:creationId xmlns:a16="http://schemas.microsoft.com/office/drawing/2014/main" id="{C403A3CB-6351-4851-9E78-76A19CE018A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0AB33B2-4596-4698-B7B8-CF045617FC11}"/>
              </a:ext>
            </a:extLst>
          </p:cNvPr>
          <p:cNvSpPr>
            <a:spLocks noGrp="1"/>
          </p:cNvSpPr>
          <p:nvPr>
            <p:ph type="sldNum" sz="quarter" idx="12"/>
          </p:nvPr>
        </p:nvSpPr>
        <p:spPr/>
        <p:txBody>
          <a:bodyPr/>
          <a:lstStyle/>
          <a:p>
            <a:fld id="{041074DB-BAF0-4808-8CBF-6B64F49069C3}" type="slidenum">
              <a:rPr lang="en-GB" smtClean="0"/>
              <a:t>‹#›</a:t>
            </a:fld>
            <a:endParaRPr lang="en-GB"/>
          </a:p>
        </p:txBody>
      </p:sp>
    </p:spTree>
    <p:extLst>
      <p:ext uri="{BB962C8B-B14F-4D97-AF65-F5344CB8AC3E}">
        <p14:creationId xmlns:p14="http://schemas.microsoft.com/office/powerpoint/2010/main" val="540815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62FAC-6FC0-49C6-A3F5-8B76779987C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DE93833-4109-4B70-B02E-95CA468ECA1F}"/>
              </a:ext>
            </a:extLst>
          </p:cNvPr>
          <p:cNvSpPr>
            <a:spLocks noGrp="1"/>
          </p:cNvSpPr>
          <p:nvPr>
            <p:ph type="dt" sz="half" idx="10"/>
          </p:nvPr>
        </p:nvSpPr>
        <p:spPr/>
        <p:txBody>
          <a:bodyPr/>
          <a:lstStyle/>
          <a:p>
            <a:fld id="{3E30ECC6-F0B3-40DC-B487-171D12B36761}" type="datetimeFigureOut">
              <a:rPr lang="en-GB" smtClean="0"/>
              <a:t>27/02/2024</a:t>
            </a:fld>
            <a:endParaRPr lang="en-GB"/>
          </a:p>
        </p:txBody>
      </p:sp>
      <p:sp>
        <p:nvSpPr>
          <p:cNvPr id="4" name="Footer Placeholder 3">
            <a:extLst>
              <a:ext uri="{FF2B5EF4-FFF2-40B4-BE49-F238E27FC236}">
                <a16:creationId xmlns:a16="http://schemas.microsoft.com/office/drawing/2014/main" id="{404DFBA6-10FF-45EE-B0DA-B05D8FF5D4C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F5420D5-DDC7-4214-AA69-4500176C0B3F}"/>
              </a:ext>
            </a:extLst>
          </p:cNvPr>
          <p:cNvSpPr>
            <a:spLocks noGrp="1"/>
          </p:cNvSpPr>
          <p:nvPr>
            <p:ph type="sldNum" sz="quarter" idx="12"/>
          </p:nvPr>
        </p:nvSpPr>
        <p:spPr/>
        <p:txBody>
          <a:bodyPr/>
          <a:lstStyle/>
          <a:p>
            <a:fld id="{041074DB-BAF0-4808-8CBF-6B64F49069C3}" type="slidenum">
              <a:rPr lang="en-GB" smtClean="0"/>
              <a:t>‹#›</a:t>
            </a:fld>
            <a:endParaRPr lang="en-GB"/>
          </a:p>
        </p:txBody>
      </p:sp>
    </p:spTree>
    <p:extLst>
      <p:ext uri="{BB962C8B-B14F-4D97-AF65-F5344CB8AC3E}">
        <p14:creationId xmlns:p14="http://schemas.microsoft.com/office/powerpoint/2010/main" val="2506766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299B04-9851-46F9-8EC6-A7245585D753}"/>
              </a:ext>
            </a:extLst>
          </p:cNvPr>
          <p:cNvSpPr>
            <a:spLocks noGrp="1"/>
          </p:cNvSpPr>
          <p:nvPr>
            <p:ph type="dt" sz="half" idx="10"/>
          </p:nvPr>
        </p:nvSpPr>
        <p:spPr/>
        <p:txBody>
          <a:bodyPr/>
          <a:lstStyle/>
          <a:p>
            <a:fld id="{3E30ECC6-F0B3-40DC-B487-171D12B36761}" type="datetimeFigureOut">
              <a:rPr lang="en-GB" smtClean="0"/>
              <a:t>27/02/2024</a:t>
            </a:fld>
            <a:endParaRPr lang="en-GB"/>
          </a:p>
        </p:txBody>
      </p:sp>
      <p:sp>
        <p:nvSpPr>
          <p:cNvPr id="3" name="Footer Placeholder 2">
            <a:extLst>
              <a:ext uri="{FF2B5EF4-FFF2-40B4-BE49-F238E27FC236}">
                <a16:creationId xmlns:a16="http://schemas.microsoft.com/office/drawing/2014/main" id="{086366AC-0474-4048-B274-139FC430D6E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95F26AC-E232-4C69-8781-E0C4B0A454FB}"/>
              </a:ext>
            </a:extLst>
          </p:cNvPr>
          <p:cNvSpPr>
            <a:spLocks noGrp="1"/>
          </p:cNvSpPr>
          <p:nvPr>
            <p:ph type="sldNum" sz="quarter" idx="12"/>
          </p:nvPr>
        </p:nvSpPr>
        <p:spPr/>
        <p:txBody>
          <a:bodyPr/>
          <a:lstStyle/>
          <a:p>
            <a:fld id="{041074DB-BAF0-4808-8CBF-6B64F49069C3}" type="slidenum">
              <a:rPr lang="en-GB" smtClean="0"/>
              <a:t>‹#›</a:t>
            </a:fld>
            <a:endParaRPr lang="en-GB"/>
          </a:p>
        </p:txBody>
      </p:sp>
    </p:spTree>
    <p:extLst>
      <p:ext uri="{BB962C8B-B14F-4D97-AF65-F5344CB8AC3E}">
        <p14:creationId xmlns:p14="http://schemas.microsoft.com/office/powerpoint/2010/main" val="1567473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0C4C2-050E-4C92-B610-5A32965ABB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6A4940A-1CB5-4791-A953-782B37A817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5044E67-2B1F-4720-9417-33D50FCA2B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45DDBBF-4E81-4FEC-A440-49D1BFEB8D5C}"/>
              </a:ext>
            </a:extLst>
          </p:cNvPr>
          <p:cNvSpPr>
            <a:spLocks noGrp="1"/>
          </p:cNvSpPr>
          <p:nvPr>
            <p:ph type="dt" sz="half" idx="10"/>
          </p:nvPr>
        </p:nvSpPr>
        <p:spPr/>
        <p:txBody>
          <a:bodyPr/>
          <a:lstStyle/>
          <a:p>
            <a:fld id="{3E30ECC6-F0B3-40DC-B487-171D12B36761}" type="datetimeFigureOut">
              <a:rPr lang="en-GB" smtClean="0"/>
              <a:t>27/02/2024</a:t>
            </a:fld>
            <a:endParaRPr lang="en-GB"/>
          </a:p>
        </p:txBody>
      </p:sp>
      <p:sp>
        <p:nvSpPr>
          <p:cNvPr id="6" name="Footer Placeholder 5">
            <a:extLst>
              <a:ext uri="{FF2B5EF4-FFF2-40B4-BE49-F238E27FC236}">
                <a16:creationId xmlns:a16="http://schemas.microsoft.com/office/drawing/2014/main" id="{68CDB699-F60A-4B63-9B44-FD62E7AF484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91A96EB-D573-4C53-8680-F49AA92A6968}"/>
              </a:ext>
            </a:extLst>
          </p:cNvPr>
          <p:cNvSpPr>
            <a:spLocks noGrp="1"/>
          </p:cNvSpPr>
          <p:nvPr>
            <p:ph type="sldNum" sz="quarter" idx="12"/>
          </p:nvPr>
        </p:nvSpPr>
        <p:spPr/>
        <p:txBody>
          <a:bodyPr/>
          <a:lstStyle/>
          <a:p>
            <a:fld id="{041074DB-BAF0-4808-8CBF-6B64F49069C3}" type="slidenum">
              <a:rPr lang="en-GB" smtClean="0"/>
              <a:t>‹#›</a:t>
            </a:fld>
            <a:endParaRPr lang="en-GB"/>
          </a:p>
        </p:txBody>
      </p:sp>
    </p:spTree>
    <p:extLst>
      <p:ext uri="{BB962C8B-B14F-4D97-AF65-F5344CB8AC3E}">
        <p14:creationId xmlns:p14="http://schemas.microsoft.com/office/powerpoint/2010/main" val="2968265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5101D-E606-48CA-96E1-2C4CD23BA1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460881D-11E0-42E8-AFA6-1FA712BD78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2B557B4-FF37-445F-B3A7-D1A0A19779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7900EE7-8120-4358-B52A-E5EA45AE1F93}"/>
              </a:ext>
            </a:extLst>
          </p:cNvPr>
          <p:cNvSpPr>
            <a:spLocks noGrp="1"/>
          </p:cNvSpPr>
          <p:nvPr>
            <p:ph type="dt" sz="half" idx="10"/>
          </p:nvPr>
        </p:nvSpPr>
        <p:spPr/>
        <p:txBody>
          <a:bodyPr/>
          <a:lstStyle/>
          <a:p>
            <a:fld id="{3E30ECC6-F0B3-40DC-B487-171D12B36761}" type="datetimeFigureOut">
              <a:rPr lang="en-GB" smtClean="0"/>
              <a:t>27/02/2024</a:t>
            </a:fld>
            <a:endParaRPr lang="en-GB"/>
          </a:p>
        </p:txBody>
      </p:sp>
      <p:sp>
        <p:nvSpPr>
          <p:cNvPr id="6" name="Footer Placeholder 5">
            <a:extLst>
              <a:ext uri="{FF2B5EF4-FFF2-40B4-BE49-F238E27FC236}">
                <a16:creationId xmlns:a16="http://schemas.microsoft.com/office/drawing/2014/main" id="{6BABDFD9-672D-454C-A1F3-D4177BF2628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E8CC251-DC61-41E8-A051-C46244BFB7EF}"/>
              </a:ext>
            </a:extLst>
          </p:cNvPr>
          <p:cNvSpPr>
            <a:spLocks noGrp="1"/>
          </p:cNvSpPr>
          <p:nvPr>
            <p:ph type="sldNum" sz="quarter" idx="12"/>
          </p:nvPr>
        </p:nvSpPr>
        <p:spPr/>
        <p:txBody>
          <a:bodyPr/>
          <a:lstStyle/>
          <a:p>
            <a:fld id="{041074DB-BAF0-4808-8CBF-6B64F49069C3}" type="slidenum">
              <a:rPr lang="en-GB" smtClean="0"/>
              <a:t>‹#›</a:t>
            </a:fld>
            <a:endParaRPr lang="en-GB"/>
          </a:p>
        </p:txBody>
      </p:sp>
    </p:spTree>
    <p:extLst>
      <p:ext uri="{BB962C8B-B14F-4D97-AF65-F5344CB8AC3E}">
        <p14:creationId xmlns:p14="http://schemas.microsoft.com/office/powerpoint/2010/main" val="6261855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713BCA-A055-4752-9866-10D607387D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03B018C-6A4D-42E2-A637-6425494606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49D31EC-9C85-4EDB-96F7-CF1197C8B1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30ECC6-F0B3-40DC-B487-171D12B36761}" type="datetimeFigureOut">
              <a:rPr lang="en-GB" smtClean="0"/>
              <a:t>27/02/2024</a:t>
            </a:fld>
            <a:endParaRPr lang="en-GB"/>
          </a:p>
        </p:txBody>
      </p:sp>
      <p:sp>
        <p:nvSpPr>
          <p:cNvPr id="5" name="Footer Placeholder 4">
            <a:extLst>
              <a:ext uri="{FF2B5EF4-FFF2-40B4-BE49-F238E27FC236}">
                <a16:creationId xmlns:a16="http://schemas.microsoft.com/office/drawing/2014/main" id="{7D425B4D-A08D-4F9B-8A01-E274188130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D0BB08C-2AE4-4791-9975-C7927012D4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1074DB-BAF0-4808-8CBF-6B64F49069C3}" type="slidenum">
              <a:rPr lang="en-GB" smtClean="0"/>
              <a:t>‹#›</a:t>
            </a:fld>
            <a:endParaRPr lang="en-GB"/>
          </a:p>
        </p:txBody>
      </p:sp>
    </p:spTree>
    <p:extLst>
      <p:ext uri="{BB962C8B-B14F-4D97-AF65-F5344CB8AC3E}">
        <p14:creationId xmlns:p14="http://schemas.microsoft.com/office/powerpoint/2010/main" val="42184408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s://www.aqa.org.uk/subjects/religious-studies"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5.jpg"/><Relationship Id="rId4" Type="http://schemas.openxmlformats.org/officeDocument/2006/relationships/hyperlink" Target="https://www.aqa.org.uk/subjects/religious-studie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D6127-347F-4936-A44A-1A83039CB9A1}"/>
              </a:ext>
            </a:extLst>
          </p:cNvPr>
          <p:cNvSpPr>
            <a:spLocks noGrp="1"/>
          </p:cNvSpPr>
          <p:nvPr>
            <p:ph type="ctrTitle"/>
          </p:nvPr>
        </p:nvSpPr>
        <p:spPr>
          <a:xfrm>
            <a:off x="3660698" y="1137259"/>
            <a:ext cx="8336861" cy="1656005"/>
          </a:xfrm>
        </p:spPr>
        <p:style>
          <a:lnRef idx="2">
            <a:schemeClr val="dk1"/>
          </a:lnRef>
          <a:fillRef idx="1">
            <a:schemeClr val="lt1"/>
          </a:fillRef>
          <a:effectRef idx="0">
            <a:schemeClr val="dk1"/>
          </a:effectRef>
          <a:fontRef idx="minor">
            <a:schemeClr val="dk1"/>
          </a:fontRef>
        </p:style>
        <p:txBody>
          <a:bodyPr>
            <a:normAutofit fontScale="90000"/>
          </a:bodyPr>
          <a:lstStyle/>
          <a:p>
            <a:r>
              <a:rPr lang="en-GB" u="sng" dirty="0"/>
              <a:t>GCSE Preparations in Religion, Ethics &amp; Philosophy</a:t>
            </a:r>
          </a:p>
        </p:txBody>
      </p:sp>
      <p:sp>
        <p:nvSpPr>
          <p:cNvPr id="3" name="Subtitle 2">
            <a:extLst>
              <a:ext uri="{FF2B5EF4-FFF2-40B4-BE49-F238E27FC236}">
                <a16:creationId xmlns:a16="http://schemas.microsoft.com/office/drawing/2014/main" id="{DE4C3F08-0B3B-4D1F-A119-3DB48FFBB9C5}"/>
              </a:ext>
            </a:extLst>
          </p:cNvPr>
          <p:cNvSpPr>
            <a:spLocks noGrp="1"/>
          </p:cNvSpPr>
          <p:nvPr>
            <p:ph type="subTitle" idx="1"/>
          </p:nvPr>
        </p:nvSpPr>
        <p:spPr>
          <a:xfrm>
            <a:off x="441435" y="3602039"/>
            <a:ext cx="11335406" cy="2775200"/>
          </a:xfr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a:normAutofit fontScale="92500" lnSpcReduction="20000"/>
          </a:bodyPr>
          <a:lstStyle/>
          <a:p>
            <a:r>
              <a:rPr lang="en-GB" dirty="0"/>
              <a:t>AQA key dates: Full Course exams: 9</a:t>
            </a:r>
            <a:r>
              <a:rPr lang="en-GB" baseline="30000" dirty="0"/>
              <a:t>th</a:t>
            </a:r>
            <a:r>
              <a:rPr lang="en-GB" dirty="0"/>
              <a:t> May – Religions Paper. 16th May – Themes Paper. (Exam code: 8062 Religious Studies Full Course)</a:t>
            </a:r>
          </a:p>
          <a:p>
            <a:r>
              <a:rPr lang="en-GB" dirty="0"/>
              <a:t>Short Course exam: 16</a:t>
            </a:r>
            <a:r>
              <a:rPr lang="en-GB" baseline="30000" dirty="0"/>
              <a:t>th</a:t>
            </a:r>
            <a:r>
              <a:rPr lang="en-GB" dirty="0"/>
              <a:t> May (Exam code: 8061 Religious Studies Short Course) </a:t>
            </a:r>
          </a:p>
          <a:p>
            <a:r>
              <a:rPr lang="en-GB" dirty="0"/>
              <a:t>Revision guides: These are £5 on parent pay – well worth the investment even at this late stage.</a:t>
            </a:r>
          </a:p>
          <a:p>
            <a:r>
              <a:rPr lang="en-GB" dirty="0">
                <a:hlinkClick r:id="rId4"/>
              </a:rPr>
              <a:t>https://www.aqa.org.uk/subjects/religious-studies</a:t>
            </a:r>
            <a:endParaRPr lang="en-GB" dirty="0"/>
          </a:p>
          <a:p>
            <a:r>
              <a:rPr lang="en-GB" dirty="0"/>
              <a:t>Resources: Things that we can provide you with to boost your attainment and focus your revision.</a:t>
            </a:r>
          </a:p>
          <a:p>
            <a:r>
              <a:rPr lang="en-GB" dirty="0"/>
              <a:t>Booster sessions: Masterclass sessions will run in the build up to your exams, keep an eye out for further details following the Easter break. </a:t>
            </a:r>
          </a:p>
          <a:p>
            <a:endParaRPr lang="en-GB" dirty="0"/>
          </a:p>
        </p:txBody>
      </p:sp>
      <p:pic>
        <p:nvPicPr>
          <p:cNvPr id="4" name="Picture 3">
            <a:extLst>
              <a:ext uri="{FF2B5EF4-FFF2-40B4-BE49-F238E27FC236}">
                <a16:creationId xmlns:a16="http://schemas.microsoft.com/office/drawing/2014/main" id="{E1748758-6455-4E01-AF69-72DEE8276080}"/>
              </a:ext>
            </a:extLst>
          </p:cNvPr>
          <p:cNvPicPr>
            <a:picLocks noChangeAspect="1"/>
          </p:cNvPicPr>
          <p:nvPr/>
        </p:nvPicPr>
        <p:blipFill rotWithShape="1">
          <a:blip r:embed="rId5"/>
          <a:srcRect l="12898" t="3212" r="12319" b="3214"/>
          <a:stretch/>
        </p:blipFill>
        <p:spPr>
          <a:xfrm>
            <a:off x="610513" y="674562"/>
            <a:ext cx="2750641" cy="2581400"/>
          </a:xfrm>
          <a:prstGeom prst="rect">
            <a:avLst/>
          </a:prstGeom>
        </p:spPr>
      </p:pic>
      <p:pic>
        <p:nvPicPr>
          <p:cNvPr id="5" name="Picture 4">
            <a:extLst>
              <a:ext uri="{FF2B5EF4-FFF2-40B4-BE49-F238E27FC236}">
                <a16:creationId xmlns:a16="http://schemas.microsoft.com/office/drawing/2014/main" id="{92781A65-515C-4BCC-857B-373D40DA403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80797" y="1376800"/>
            <a:ext cx="1010072" cy="1321620"/>
          </a:xfrm>
          <a:prstGeom prst="rect">
            <a:avLst/>
          </a:prstGeom>
        </p:spPr>
      </p:pic>
      <p:pic>
        <p:nvPicPr>
          <p:cNvPr id="9" name="Audio 8">
            <a:hlinkClick r:id="" action="ppaction://media"/>
            <a:extLst>
              <a:ext uri="{FF2B5EF4-FFF2-40B4-BE49-F238E27FC236}">
                <a16:creationId xmlns:a16="http://schemas.microsoft.com/office/drawing/2014/main" id="{D57938E0-3E86-4CA5-B7BA-E87CAB792E7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660042358"/>
      </p:ext>
    </p:extLst>
  </p:cSld>
  <p:clrMapOvr>
    <a:masterClrMapping/>
  </p:clrMapOvr>
  <mc:AlternateContent xmlns:mc="http://schemas.openxmlformats.org/markup-compatibility/2006" xmlns:p14="http://schemas.microsoft.com/office/powerpoint/2010/main">
    <mc:Choice Requires="p14">
      <p:transition spd="slow" p14:dur="2000" advTm="69482"/>
    </mc:Choice>
    <mc:Fallback xmlns="">
      <p:transition spd="slow" advTm="69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BD143-8A7F-4C2C-9C0A-33B92F9CFE82}"/>
              </a:ext>
            </a:extLst>
          </p:cNvPr>
          <p:cNvSpPr>
            <a:spLocks noGrp="1"/>
          </p:cNvSpPr>
          <p:nvPr>
            <p:ph type="title"/>
          </p:nvPr>
        </p:nvSpPr>
        <p:spPr>
          <a:xfrm>
            <a:off x="838200" y="365125"/>
            <a:ext cx="10515600" cy="915035"/>
          </a:xfrm>
        </p:spPr>
        <p:style>
          <a:lnRef idx="2">
            <a:schemeClr val="dk1"/>
          </a:lnRef>
          <a:fillRef idx="1">
            <a:schemeClr val="lt1"/>
          </a:fillRef>
          <a:effectRef idx="0">
            <a:schemeClr val="dk1"/>
          </a:effectRef>
          <a:fontRef idx="minor">
            <a:schemeClr val="dk1"/>
          </a:fontRef>
        </p:style>
        <p:txBody>
          <a:bodyPr>
            <a:noAutofit/>
          </a:bodyPr>
          <a:lstStyle/>
          <a:p>
            <a:pPr algn="ctr"/>
            <a:r>
              <a:rPr lang="en-GB" sz="2400" dirty="0">
                <a:highlight>
                  <a:srgbClr val="FFFF00"/>
                </a:highlight>
              </a:rPr>
              <a:t>Below are the examined religious topics for the Short Course Exam.</a:t>
            </a:r>
          </a:p>
        </p:txBody>
      </p:sp>
      <p:sp>
        <p:nvSpPr>
          <p:cNvPr id="3" name="Content Placeholder 2">
            <a:extLst>
              <a:ext uri="{FF2B5EF4-FFF2-40B4-BE49-F238E27FC236}">
                <a16:creationId xmlns:a16="http://schemas.microsoft.com/office/drawing/2014/main" id="{C5D29FC4-1AF2-434E-9A7C-9243CE18C7CB}"/>
              </a:ext>
            </a:extLst>
          </p:cNvPr>
          <p:cNvSpPr>
            <a:spLocks noGrp="1"/>
          </p:cNvSpPr>
          <p:nvPr>
            <p:ph idx="1"/>
          </p:nvPr>
        </p:nvSpPr>
        <p:spPr>
          <a:xfrm>
            <a:off x="254876" y="1909006"/>
            <a:ext cx="11449443" cy="4351338"/>
          </a:xfrm>
        </p:spPr>
        <p:txBody>
          <a:bodyPr>
            <a:normAutofit fontScale="92500" lnSpcReduction="20000"/>
          </a:bodyPr>
          <a:lstStyle/>
          <a:p>
            <a:pPr marL="0" indent="0">
              <a:buNone/>
            </a:pPr>
            <a:r>
              <a:rPr lang="en-GB" sz="2600" u="sng" dirty="0"/>
              <a:t>Christianity Beliefs and teachings</a:t>
            </a:r>
          </a:p>
          <a:p>
            <a:pPr marL="0" indent="0">
              <a:buNone/>
            </a:pPr>
            <a:r>
              <a:rPr lang="en-GB" u="sng" dirty="0"/>
              <a:t>Relationships and Families </a:t>
            </a:r>
          </a:p>
          <a:p>
            <a:pPr marL="0" indent="0">
              <a:buNone/>
            </a:pPr>
            <a:r>
              <a:rPr lang="en-GB" u="sng" dirty="0"/>
              <a:t>Islamic Beliefs and Teachings </a:t>
            </a:r>
            <a:endParaRPr lang="en-GB" dirty="0"/>
          </a:p>
          <a:p>
            <a:pPr marL="0" indent="0">
              <a:buNone/>
            </a:pPr>
            <a:r>
              <a:rPr lang="en-GB" u="sng" dirty="0"/>
              <a:t>Peace and Conflict</a:t>
            </a:r>
          </a:p>
          <a:p>
            <a:pPr marL="0" indent="0">
              <a:buNone/>
            </a:pPr>
            <a:endParaRPr lang="en-GB" b="1" u="sng" dirty="0"/>
          </a:p>
          <a:p>
            <a:pPr marL="0" indent="0">
              <a:buNone/>
            </a:pPr>
            <a:r>
              <a:rPr lang="en-GB" dirty="0"/>
              <a:t>1 hour and 45 minutes to answer each section of the exam. </a:t>
            </a:r>
          </a:p>
          <a:p>
            <a:pPr marL="0" indent="0">
              <a:buNone/>
            </a:pPr>
            <a:r>
              <a:rPr lang="en-GB" dirty="0"/>
              <a:t>NO element of choice. </a:t>
            </a:r>
          </a:p>
          <a:p>
            <a:pPr marL="0" indent="0">
              <a:buNone/>
            </a:pPr>
            <a:r>
              <a:rPr lang="en-GB" dirty="0"/>
              <a:t>Simple question and answer booklet. </a:t>
            </a:r>
          </a:p>
          <a:p>
            <a:pPr marL="0" indent="0">
              <a:buNone/>
            </a:pPr>
            <a:r>
              <a:rPr lang="en-GB" dirty="0"/>
              <a:t>Key skills: to explain and evaluate key religious and non-religious concepts. </a:t>
            </a:r>
          </a:p>
          <a:p>
            <a:pPr marL="0" indent="0">
              <a:buNone/>
            </a:pPr>
            <a:r>
              <a:rPr lang="en-GB" b="1" u="sng" dirty="0"/>
              <a:t> </a:t>
            </a:r>
            <a:endParaRPr lang="en-GB" dirty="0"/>
          </a:p>
          <a:p>
            <a:endParaRPr lang="en-GB" dirty="0"/>
          </a:p>
        </p:txBody>
      </p:sp>
      <p:pic>
        <p:nvPicPr>
          <p:cNvPr id="5" name="Audio 4">
            <a:hlinkClick r:id="" action="ppaction://media"/>
            <a:extLst>
              <a:ext uri="{FF2B5EF4-FFF2-40B4-BE49-F238E27FC236}">
                <a16:creationId xmlns:a16="http://schemas.microsoft.com/office/drawing/2014/main" id="{C5236EB3-F9AF-4610-B0ED-95FDE10F3C8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732719594"/>
      </p:ext>
    </p:extLst>
  </p:cSld>
  <p:clrMapOvr>
    <a:masterClrMapping/>
  </p:clrMapOvr>
  <mc:AlternateContent xmlns:mc="http://schemas.openxmlformats.org/markup-compatibility/2006" xmlns:p14="http://schemas.microsoft.com/office/powerpoint/2010/main">
    <mc:Choice Requires="p14">
      <p:transition spd="slow" p14:dur="2000" advTm="71591"/>
    </mc:Choice>
    <mc:Fallback xmlns="">
      <p:transition spd="slow" advTm="71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BD143-8A7F-4C2C-9C0A-33B92F9CFE82}"/>
              </a:ext>
            </a:extLst>
          </p:cNvPr>
          <p:cNvSpPr>
            <a:spLocks noGrp="1"/>
          </p:cNvSpPr>
          <p:nvPr>
            <p:ph type="title"/>
          </p:nvPr>
        </p:nvSpPr>
        <p:spPr>
          <a:xfrm>
            <a:off x="838200" y="347707"/>
            <a:ext cx="10515600" cy="1325563"/>
          </a:xfrm>
        </p:spPr>
        <p:style>
          <a:lnRef idx="2">
            <a:schemeClr val="dk1"/>
          </a:lnRef>
          <a:fillRef idx="1">
            <a:schemeClr val="lt1"/>
          </a:fillRef>
          <a:effectRef idx="0">
            <a:schemeClr val="dk1"/>
          </a:effectRef>
          <a:fontRef idx="minor">
            <a:schemeClr val="dk1"/>
          </a:fontRef>
        </p:style>
        <p:txBody>
          <a:bodyPr>
            <a:noAutofit/>
          </a:bodyPr>
          <a:lstStyle/>
          <a:p>
            <a:pPr algn="ctr"/>
            <a:r>
              <a:rPr lang="en-GB" sz="2400" dirty="0">
                <a:highlight>
                  <a:srgbClr val="FFFF00"/>
                </a:highlight>
              </a:rPr>
              <a:t>Below are the examined religious topics for the Full Course Exam.</a:t>
            </a:r>
          </a:p>
        </p:txBody>
      </p:sp>
      <p:sp>
        <p:nvSpPr>
          <p:cNvPr id="3" name="Content Placeholder 2">
            <a:extLst>
              <a:ext uri="{FF2B5EF4-FFF2-40B4-BE49-F238E27FC236}">
                <a16:creationId xmlns:a16="http://schemas.microsoft.com/office/drawing/2014/main" id="{C5D29FC4-1AF2-434E-9A7C-9243CE18C7CB}"/>
              </a:ext>
            </a:extLst>
          </p:cNvPr>
          <p:cNvSpPr>
            <a:spLocks noGrp="1"/>
          </p:cNvSpPr>
          <p:nvPr>
            <p:ph idx="1"/>
          </p:nvPr>
        </p:nvSpPr>
        <p:spPr>
          <a:xfrm>
            <a:off x="254877" y="1904453"/>
            <a:ext cx="5257800" cy="4351338"/>
          </a:xfrm>
        </p:spPr>
        <p:txBody>
          <a:bodyPr>
            <a:normAutofit fontScale="85000" lnSpcReduction="20000"/>
          </a:bodyPr>
          <a:lstStyle/>
          <a:p>
            <a:pPr marL="0" indent="0">
              <a:buNone/>
            </a:pPr>
            <a:r>
              <a:rPr lang="en-GB" sz="2600" b="1" u="sng" dirty="0"/>
              <a:t>Paper 1: Religions </a:t>
            </a:r>
          </a:p>
          <a:p>
            <a:pPr marL="0" indent="0">
              <a:buNone/>
            </a:pPr>
            <a:r>
              <a:rPr lang="en-GB" u="sng" dirty="0"/>
              <a:t>Christian Beliefs and Teachings</a:t>
            </a:r>
          </a:p>
          <a:p>
            <a:pPr marL="0" indent="0">
              <a:buNone/>
            </a:pPr>
            <a:r>
              <a:rPr lang="en-GB" u="sng" dirty="0"/>
              <a:t>Islamic Beliefs and Teachings</a:t>
            </a:r>
          </a:p>
          <a:p>
            <a:pPr marL="0" indent="0">
              <a:buNone/>
            </a:pPr>
            <a:r>
              <a:rPr lang="en-GB" u="sng" dirty="0"/>
              <a:t>Christian Practices</a:t>
            </a:r>
          </a:p>
          <a:p>
            <a:pPr marL="0" indent="0">
              <a:buNone/>
            </a:pPr>
            <a:r>
              <a:rPr lang="en-GB" u="sng" dirty="0"/>
              <a:t>Islamic Practices </a:t>
            </a:r>
          </a:p>
          <a:p>
            <a:pPr marL="0" indent="0">
              <a:buNone/>
            </a:pPr>
            <a:endParaRPr lang="en-GB" u="sng" dirty="0"/>
          </a:p>
          <a:p>
            <a:pPr marL="0" indent="0">
              <a:buNone/>
            </a:pPr>
            <a:r>
              <a:rPr lang="en-GB" dirty="0"/>
              <a:t>1 hour and 45 minutes to answer each section of the exam. </a:t>
            </a:r>
          </a:p>
          <a:p>
            <a:pPr marL="0" indent="0">
              <a:buNone/>
            </a:pPr>
            <a:r>
              <a:rPr lang="en-GB" dirty="0"/>
              <a:t>NO element of choice. </a:t>
            </a:r>
          </a:p>
          <a:p>
            <a:pPr marL="0" indent="0">
              <a:buNone/>
            </a:pPr>
            <a:r>
              <a:rPr lang="en-GB" dirty="0"/>
              <a:t>Simple question and answer booklet. </a:t>
            </a:r>
          </a:p>
          <a:p>
            <a:pPr marL="0" indent="0">
              <a:buNone/>
            </a:pPr>
            <a:r>
              <a:rPr lang="en-GB" dirty="0"/>
              <a:t>Key skills: to explain and evaluate key religious and non-religious concepts. </a:t>
            </a:r>
          </a:p>
          <a:p>
            <a:pPr marL="0" indent="0">
              <a:buNone/>
            </a:pPr>
            <a:endParaRPr lang="en-GB" u="sng" dirty="0"/>
          </a:p>
        </p:txBody>
      </p:sp>
      <p:sp>
        <p:nvSpPr>
          <p:cNvPr id="6" name="Content Placeholder 2">
            <a:extLst>
              <a:ext uri="{FF2B5EF4-FFF2-40B4-BE49-F238E27FC236}">
                <a16:creationId xmlns:a16="http://schemas.microsoft.com/office/drawing/2014/main" id="{084E55D7-8459-4CC2-ACB2-32922DC5F27F}"/>
              </a:ext>
            </a:extLst>
          </p:cNvPr>
          <p:cNvSpPr txBox="1">
            <a:spLocks/>
          </p:cNvSpPr>
          <p:nvPr/>
        </p:nvSpPr>
        <p:spPr>
          <a:xfrm>
            <a:off x="6230938" y="1904453"/>
            <a:ext cx="5257800" cy="4351338"/>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600" b="1" u="sng" dirty="0"/>
              <a:t>Paper 2: Themes </a:t>
            </a:r>
          </a:p>
          <a:p>
            <a:pPr marL="0" indent="0">
              <a:buFont typeface="Arial" panose="020B0604020202020204" pitchFamily="34" charset="0"/>
              <a:buNone/>
            </a:pPr>
            <a:r>
              <a:rPr lang="en-GB" u="sng" dirty="0"/>
              <a:t>Relationships and Families </a:t>
            </a:r>
          </a:p>
          <a:p>
            <a:pPr marL="0" indent="0">
              <a:buFont typeface="Arial" panose="020B0604020202020204" pitchFamily="34" charset="0"/>
              <a:buNone/>
            </a:pPr>
            <a:r>
              <a:rPr lang="en-GB" u="sng" dirty="0"/>
              <a:t>Peace and Conflict </a:t>
            </a:r>
          </a:p>
          <a:p>
            <a:pPr marL="0" indent="0">
              <a:buFont typeface="Arial" panose="020B0604020202020204" pitchFamily="34" charset="0"/>
              <a:buNone/>
            </a:pPr>
            <a:r>
              <a:rPr lang="en-GB" u="sng" dirty="0"/>
              <a:t>Crime and Punishment </a:t>
            </a:r>
          </a:p>
          <a:p>
            <a:pPr marL="0" indent="0">
              <a:buFont typeface="Arial" panose="020B0604020202020204" pitchFamily="34" charset="0"/>
              <a:buNone/>
            </a:pPr>
            <a:r>
              <a:rPr lang="en-GB" u="sng" dirty="0"/>
              <a:t>Religion and Life </a:t>
            </a:r>
          </a:p>
          <a:p>
            <a:pPr marL="0" indent="0">
              <a:buFont typeface="Arial" panose="020B0604020202020204" pitchFamily="34" charset="0"/>
              <a:buNone/>
            </a:pPr>
            <a:r>
              <a:rPr lang="en-GB" dirty="0"/>
              <a:t>1 hour and 45 minutes to answer each section of the exam. </a:t>
            </a:r>
          </a:p>
          <a:p>
            <a:pPr marL="0" indent="0">
              <a:buFont typeface="Arial" panose="020B0604020202020204" pitchFamily="34" charset="0"/>
              <a:buNone/>
            </a:pPr>
            <a:r>
              <a:rPr lang="en-GB" dirty="0"/>
              <a:t>NO element of choice. </a:t>
            </a:r>
          </a:p>
          <a:p>
            <a:pPr marL="0" indent="0">
              <a:buFont typeface="Arial" panose="020B0604020202020204" pitchFamily="34" charset="0"/>
              <a:buNone/>
            </a:pPr>
            <a:r>
              <a:rPr lang="en-GB" dirty="0"/>
              <a:t>Question booklet and separate answer booklet. </a:t>
            </a:r>
          </a:p>
          <a:p>
            <a:pPr marL="0" indent="0">
              <a:buFont typeface="Arial" panose="020B0604020202020204" pitchFamily="34" charset="0"/>
              <a:buNone/>
            </a:pPr>
            <a:r>
              <a:rPr lang="en-GB" dirty="0"/>
              <a:t>Key skills: to explain and evaluate key religious and non-religious concepts. </a:t>
            </a:r>
          </a:p>
          <a:p>
            <a:pPr marL="0" indent="0">
              <a:buFont typeface="Arial" panose="020B0604020202020204" pitchFamily="34" charset="0"/>
              <a:buNone/>
            </a:pPr>
            <a:endParaRPr lang="en-GB" u="sng" dirty="0"/>
          </a:p>
        </p:txBody>
      </p:sp>
      <p:pic>
        <p:nvPicPr>
          <p:cNvPr id="7" name="Audio 6">
            <a:hlinkClick r:id="" action="ppaction://media"/>
            <a:extLst>
              <a:ext uri="{FF2B5EF4-FFF2-40B4-BE49-F238E27FC236}">
                <a16:creationId xmlns:a16="http://schemas.microsoft.com/office/drawing/2014/main" id="{E0EE64E5-B490-4136-A15C-C7ACEADB6D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422585065"/>
      </p:ext>
    </p:extLst>
  </p:cSld>
  <p:clrMapOvr>
    <a:masterClrMapping/>
  </p:clrMapOvr>
  <mc:AlternateContent xmlns:mc="http://schemas.openxmlformats.org/markup-compatibility/2006" xmlns:p14="http://schemas.microsoft.com/office/powerpoint/2010/main">
    <mc:Choice Requires="p14">
      <p:transition spd="slow" p14:dur="2000" advTm="97708"/>
    </mc:Choice>
    <mc:Fallback xmlns="">
      <p:transition spd="slow" advTm="97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FAD03-706A-4A3B-AFF7-33F71329B048}"/>
              </a:ext>
            </a:extLst>
          </p:cNvPr>
          <p:cNvSpPr>
            <a:spLocks noGrp="1"/>
          </p:cNvSpPr>
          <p:nvPr>
            <p:ph type="title"/>
          </p:nvPr>
        </p:nvSpPr>
        <p:spPr>
          <a:xfrm>
            <a:off x="707570" y="496215"/>
            <a:ext cx="5013961" cy="5927833"/>
          </a:xfrm>
        </p:spPr>
        <p:style>
          <a:lnRef idx="2">
            <a:schemeClr val="dk1"/>
          </a:lnRef>
          <a:fillRef idx="1">
            <a:schemeClr val="lt1"/>
          </a:fillRef>
          <a:effectRef idx="0">
            <a:schemeClr val="dk1"/>
          </a:effectRef>
          <a:fontRef idx="minor">
            <a:schemeClr val="dk1"/>
          </a:fontRef>
        </p:style>
        <p:txBody>
          <a:bodyPr>
            <a:normAutofit fontScale="90000"/>
          </a:bodyPr>
          <a:lstStyle/>
          <a:p>
            <a:pPr algn="ctr"/>
            <a:r>
              <a:rPr lang="en-GB" u="sng" dirty="0"/>
              <a:t>Revision Guide</a:t>
            </a:r>
            <a:br>
              <a:rPr lang="en-GB" u="sng" dirty="0"/>
            </a:br>
            <a:r>
              <a:rPr lang="en-GB" u="sng" dirty="0"/>
              <a:t> </a:t>
            </a:r>
            <a:br>
              <a:rPr lang="en-GB" dirty="0"/>
            </a:br>
            <a:r>
              <a:rPr lang="en-GB" sz="3200" dirty="0"/>
              <a:t>These include all the content that you will need to revise for your exam. </a:t>
            </a:r>
            <a:br>
              <a:rPr lang="en-GB" sz="3200" dirty="0"/>
            </a:br>
            <a:br>
              <a:rPr lang="en-GB" sz="3200" dirty="0"/>
            </a:br>
            <a:r>
              <a:rPr lang="en-GB" sz="3200" dirty="0"/>
              <a:t>They also contain example questions and will help you prepare with your exam technique.</a:t>
            </a:r>
            <a:br>
              <a:rPr lang="en-GB" sz="3200" dirty="0"/>
            </a:br>
            <a:br>
              <a:rPr lang="en-GB" sz="3200" dirty="0"/>
            </a:br>
            <a:r>
              <a:rPr lang="en-GB" sz="3200" dirty="0"/>
              <a:t>Come and buy one from Mr Harrison directly or they are on parent pay.</a:t>
            </a:r>
            <a:endParaRPr lang="en-GB" dirty="0"/>
          </a:p>
        </p:txBody>
      </p:sp>
      <p:pic>
        <p:nvPicPr>
          <p:cNvPr id="1026" name="Picture 2" descr="Grade 9-1 GCSE Religious Studies: Revision Guide with Online Edition | CGP  Books">
            <a:extLst>
              <a:ext uri="{FF2B5EF4-FFF2-40B4-BE49-F238E27FC236}">
                <a16:creationId xmlns:a16="http://schemas.microsoft.com/office/drawing/2014/main" id="{39A1FC53-7B3B-4E38-9BA1-735FDA7FD7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5961" y="465083"/>
            <a:ext cx="4190649" cy="5927834"/>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98ED5011-5052-48EC-8053-C51C11CCA7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526108964"/>
      </p:ext>
    </p:extLst>
  </p:cSld>
  <p:clrMapOvr>
    <a:masterClrMapping/>
  </p:clrMapOvr>
  <mc:AlternateContent xmlns:mc="http://schemas.openxmlformats.org/markup-compatibility/2006" xmlns:p14="http://schemas.microsoft.com/office/powerpoint/2010/main">
    <mc:Choice Requires="p14">
      <p:transition spd="slow" p14:dur="2000" advTm="74239"/>
    </mc:Choice>
    <mc:Fallback xmlns="">
      <p:transition spd="slow" advTm="74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FAD03-706A-4A3B-AFF7-33F71329B048}"/>
              </a:ext>
            </a:extLst>
          </p:cNvPr>
          <p:cNvSpPr>
            <a:spLocks noGrp="1"/>
          </p:cNvSpPr>
          <p:nvPr>
            <p:ph type="title"/>
          </p:nvPr>
        </p:nvSpPr>
        <p:spPr>
          <a:xfrm>
            <a:off x="346842" y="457200"/>
            <a:ext cx="5749158" cy="5927124"/>
          </a:xfrm>
        </p:spPr>
        <p:style>
          <a:lnRef idx="2">
            <a:schemeClr val="dk1"/>
          </a:lnRef>
          <a:fillRef idx="1">
            <a:schemeClr val="lt1"/>
          </a:fillRef>
          <a:effectRef idx="0">
            <a:schemeClr val="dk1"/>
          </a:effectRef>
          <a:fontRef idx="minor">
            <a:schemeClr val="dk1"/>
          </a:fontRef>
        </p:style>
        <p:txBody>
          <a:bodyPr>
            <a:noAutofit/>
          </a:bodyPr>
          <a:lstStyle/>
          <a:p>
            <a:pPr algn="ctr"/>
            <a:r>
              <a:rPr lang="en-GB" sz="3200" u="sng" dirty="0"/>
              <a:t>Resources &amp; Booster Sessions</a:t>
            </a:r>
            <a:br>
              <a:rPr lang="en-GB" sz="3200" dirty="0"/>
            </a:br>
            <a:br>
              <a:rPr lang="en-GB" sz="3200" dirty="0"/>
            </a:br>
            <a:r>
              <a:rPr lang="en-GB" sz="2000" dirty="0"/>
              <a:t>Work packs: Complete these to check your understanding of key areas. </a:t>
            </a:r>
            <a:br>
              <a:rPr lang="en-GB" sz="2000" dirty="0"/>
            </a:br>
            <a:br>
              <a:rPr lang="en-GB" sz="2000" dirty="0"/>
            </a:br>
            <a:r>
              <a:rPr lang="en-GB" sz="2000" dirty="0"/>
              <a:t>Previous papers: accessible on the AQA website: </a:t>
            </a:r>
            <a:r>
              <a:rPr lang="en-GB" sz="2000" dirty="0">
                <a:hlinkClick r:id="rId4"/>
              </a:rPr>
              <a:t>https://www.aqa.org.uk/subjects/religious-studies</a:t>
            </a:r>
            <a:br>
              <a:rPr lang="en-GB" sz="2000" dirty="0"/>
            </a:br>
            <a:r>
              <a:rPr lang="en-GB" sz="2000" dirty="0"/>
              <a:t> </a:t>
            </a:r>
            <a:br>
              <a:rPr lang="en-GB" sz="2000" dirty="0"/>
            </a:br>
            <a:r>
              <a:rPr lang="en-GB" sz="2000" dirty="0"/>
              <a:t>QR Revision clips: these will be posted to you on </a:t>
            </a:r>
            <a:r>
              <a:rPr lang="en-GB" sz="2000" dirty="0" err="1"/>
              <a:t>ClassCharts</a:t>
            </a:r>
            <a:r>
              <a:rPr lang="en-GB" sz="2000" dirty="0"/>
              <a:t> in advance of your exam and can be found in the revision guide the department has made for you. You can get these from your teacher as well. </a:t>
            </a:r>
            <a:br>
              <a:rPr lang="en-GB" sz="2000" dirty="0"/>
            </a:br>
            <a:br>
              <a:rPr lang="en-GB" sz="2000" dirty="0"/>
            </a:br>
            <a:r>
              <a:rPr lang="en-GB" sz="2000" dirty="0"/>
              <a:t>Your exercise books, particularly the A3 review documents you have been completing, are important for revision</a:t>
            </a:r>
            <a:br>
              <a:rPr lang="en-GB" sz="2000" dirty="0"/>
            </a:br>
            <a:br>
              <a:rPr lang="en-GB" sz="2000" dirty="0"/>
            </a:br>
            <a:r>
              <a:rPr lang="en-GB" sz="2000" dirty="0"/>
              <a:t>Your teacher – go and ask for help at any time. We will also run masterclass and booster sessions in the build up to the exams.</a:t>
            </a:r>
            <a:endParaRPr lang="en-GB" sz="3200" dirty="0"/>
          </a:p>
        </p:txBody>
      </p:sp>
      <p:pic>
        <p:nvPicPr>
          <p:cNvPr id="4" name="Picture 3">
            <a:extLst>
              <a:ext uri="{FF2B5EF4-FFF2-40B4-BE49-F238E27FC236}">
                <a16:creationId xmlns:a16="http://schemas.microsoft.com/office/drawing/2014/main" id="{D4A9694C-0FE6-4E0B-84B1-190CC9876C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9118" y="1771106"/>
            <a:ext cx="4973683" cy="3315788"/>
          </a:xfrm>
          <a:prstGeom prst="rect">
            <a:avLst/>
          </a:prstGeom>
        </p:spPr>
      </p:pic>
      <p:pic>
        <p:nvPicPr>
          <p:cNvPr id="3" name="Audio 2">
            <a:hlinkClick r:id="" action="ppaction://media"/>
            <a:extLst>
              <a:ext uri="{FF2B5EF4-FFF2-40B4-BE49-F238E27FC236}">
                <a16:creationId xmlns:a16="http://schemas.microsoft.com/office/drawing/2014/main" id="{3C708932-7469-4E87-8A84-A53200A9F1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112767423"/>
      </p:ext>
    </p:extLst>
  </p:cSld>
  <p:clrMapOvr>
    <a:masterClrMapping/>
  </p:clrMapOvr>
  <mc:AlternateContent xmlns:mc="http://schemas.openxmlformats.org/markup-compatibility/2006" xmlns:p14="http://schemas.microsoft.com/office/powerpoint/2010/main">
    <mc:Choice Requires="p14">
      <p:transition spd="slow" p14:dur="2000" advTm="136259"/>
    </mc:Choice>
    <mc:Fallback xmlns="">
      <p:transition spd="slow" advTm="136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TotalTime>
  <Words>508</Words>
  <Application>Microsoft Office PowerPoint</Application>
  <PresentationFormat>Widescreen</PresentationFormat>
  <Paragraphs>40</Paragraphs>
  <Slides>5</Slides>
  <Notes>0</Notes>
  <HiddenSlides>0</HiddenSlides>
  <MMClips>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Arial</vt:lpstr>
      <vt:lpstr>Calibri</vt:lpstr>
      <vt:lpstr>Calibri Light</vt:lpstr>
      <vt:lpstr>Office Theme</vt:lpstr>
      <vt:lpstr>GCSE Preparations in Religion, Ethics &amp; Philosophy</vt:lpstr>
      <vt:lpstr>Below are the examined religious topics for the Short Course Exam.</vt:lpstr>
      <vt:lpstr>Below are the examined religious topics for the Full Course Exam.</vt:lpstr>
      <vt:lpstr>Revision Guide   These include all the content that you will need to revise for your exam.   They also contain example questions and will help you prepare with your exam technique.  Come and buy one from Mr Harrison directly or they are on parent pay.</vt:lpstr>
      <vt:lpstr>Resources &amp; Booster Sessions  Work packs: Complete these to check your understanding of key areas.   Previous papers: accessible on the AQA website: https://www.aqa.org.uk/subjects/religious-studies   QR Revision clips: these will be posted to you on ClassCharts in advance of your exam and can be found in the revision guide the department has made for you. You can get these from your teacher as well.   Your exercise books, particularly the A3 review documents you have been completing, are important for revision  Your teacher – go and ask for help at any time. We will also run masterclass and booster sessions in the build up to the exams.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GCSE Preparations in Religion, Ethics &amp; Philosophy</dc:title>
  <dc:creator>George Harrison</dc:creator>
  <cp:lastModifiedBy>George Harrison</cp:lastModifiedBy>
  <cp:revision>11</cp:revision>
  <dcterms:created xsi:type="dcterms:W3CDTF">2022-03-31T06:43:10Z</dcterms:created>
  <dcterms:modified xsi:type="dcterms:W3CDTF">2024-02-27T13:31:47Z</dcterms:modified>
</cp:coreProperties>
</file>