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62" r:id="rId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88" d="100"/>
          <a:sy n="88" d="100"/>
        </p:scale>
        <p:origin x="26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3047A-F134-457C-AF0B-5E50EA4F16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1B4981B-D58F-4C88-9096-86EF972575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4521057-7F9B-4E48-AB7D-C0E7032BE44C}"/>
              </a:ext>
            </a:extLst>
          </p:cNvPr>
          <p:cNvSpPr>
            <a:spLocks noGrp="1"/>
          </p:cNvSpPr>
          <p:nvPr>
            <p:ph type="dt" sz="half" idx="10"/>
          </p:nvPr>
        </p:nvSpPr>
        <p:spPr/>
        <p:txBody>
          <a:bodyPr/>
          <a:lstStyle/>
          <a:p>
            <a:fld id="{5DB831C9-F593-431B-8A85-B2783C3EE3F2}" type="datetimeFigureOut">
              <a:rPr lang="en-GB" smtClean="0"/>
              <a:t>10/03/2024</a:t>
            </a:fld>
            <a:endParaRPr lang="en-GB"/>
          </a:p>
        </p:txBody>
      </p:sp>
      <p:sp>
        <p:nvSpPr>
          <p:cNvPr id="5" name="Footer Placeholder 4">
            <a:extLst>
              <a:ext uri="{FF2B5EF4-FFF2-40B4-BE49-F238E27FC236}">
                <a16:creationId xmlns:a16="http://schemas.microsoft.com/office/drawing/2014/main" id="{7C304829-4F6E-4278-B4B5-7D3472AD78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17F419-D5F4-4681-9E86-2308AD3AD8FD}"/>
              </a:ext>
            </a:extLst>
          </p:cNvPr>
          <p:cNvSpPr>
            <a:spLocks noGrp="1"/>
          </p:cNvSpPr>
          <p:nvPr>
            <p:ph type="sldNum" sz="quarter" idx="12"/>
          </p:nvPr>
        </p:nvSpPr>
        <p:spPr/>
        <p:txBody>
          <a:bodyPr/>
          <a:lstStyle/>
          <a:p>
            <a:fld id="{263A5FCC-1B0A-44DB-A74F-69E0AAE4F88D}" type="slidenum">
              <a:rPr lang="en-GB" smtClean="0"/>
              <a:t>‹#›</a:t>
            </a:fld>
            <a:endParaRPr lang="en-GB"/>
          </a:p>
        </p:txBody>
      </p:sp>
    </p:spTree>
    <p:extLst>
      <p:ext uri="{BB962C8B-B14F-4D97-AF65-F5344CB8AC3E}">
        <p14:creationId xmlns:p14="http://schemas.microsoft.com/office/powerpoint/2010/main" val="528244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44460-F77B-40DC-AA01-85D7F80C776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CFD0010-7C23-4578-865A-CD115F08151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985092-60A4-467D-8CCB-06E0F1F70AF0}"/>
              </a:ext>
            </a:extLst>
          </p:cNvPr>
          <p:cNvSpPr>
            <a:spLocks noGrp="1"/>
          </p:cNvSpPr>
          <p:nvPr>
            <p:ph type="dt" sz="half" idx="10"/>
          </p:nvPr>
        </p:nvSpPr>
        <p:spPr/>
        <p:txBody>
          <a:bodyPr/>
          <a:lstStyle/>
          <a:p>
            <a:fld id="{5DB831C9-F593-431B-8A85-B2783C3EE3F2}" type="datetimeFigureOut">
              <a:rPr lang="en-GB" smtClean="0"/>
              <a:t>10/03/2024</a:t>
            </a:fld>
            <a:endParaRPr lang="en-GB"/>
          </a:p>
        </p:txBody>
      </p:sp>
      <p:sp>
        <p:nvSpPr>
          <p:cNvPr id="5" name="Footer Placeholder 4">
            <a:extLst>
              <a:ext uri="{FF2B5EF4-FFF2-40B4-BE49-F238E27FC236}">
                <a16:creationId xmlns:a16="http://schemas.microsoft.com/office/drawing/2014/main" id="{D772CA9E-1773-43C5-A28C-AB1C972998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AA09E0-C76A-4FF8-A13E-F9C1CB7D1FE1}"/>
              </a:ext>
            </a:extLst>
          </p:cNvPr>
          <p:cNvSpPr>
            <a:spLocks noGrp="1"/>
          </p:cNvSpPr>
          <p:nvPr>
            <p:ph type="sldNum" sz="quarter" idx="12"/>
          </p:nvPr>
        </p:nvSpPr>
        <p:spPr/>
        <p:txBody>
          <a:bodyPr/>
          <a:lstStyle/>
          <a:p>
            <a:fld id="{263A5FCC-1B0A-44DB-A74F-69E0AAE4F88D}" type="slidenum">
              <a:rPr lang="en-GB" smtClean="0"/>
              <a:t>‹#›</a:t>
            </a:fld>
            <a:endParaRPr lang="en-GB"/>
          </a:p>
        </p:txBody>
      </p:sp>
    </p:spTree>
    <p:extLst>
      <p:ext uri="{BB962C8B-B14F-4D97-AF65-F5344CB8AC3E}">
        <p14:creationId xmlns:p14="http://schemas.microsoft.com/office/powerpoint/2010/main" val="3259630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1AEAD8-E865-409F-82F6-D69F75FBA1A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F6D23AA-5956-4553-8582-4888ABD7ABF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255FEE6-F7BA-4770-8A21-15296387F338}"/>
              </a:ext>
            </a:extLst>
          </p:cNvPr>
          <p:cNvSpPr>
            <a:spLocks noGrp="1"/>
          </p:cNvSpPr>
          <p:nvPr>
            <p:ph type="dt" sz="half" idx="10"/>
          </p:nvPr>
        </p:nvSpPr>
        <p:spPr/>
        <p:txBody>
          <a:bodyPr/>
          <a:lstStyle/>
          <a:p>
            <a:fld id="{5DB831C9-F593-431B-8A85-B2783C3EE3F2}" type="datetimeFigureOut">
              <a:rPr lang="en-GB" smtClean="0"/>
              <a:t>10/03/2024</a:t>
            </a:fld>
            <a:endParaRPr lang="en-GB"/>
          </a:p>
        </p:txBody>
      </p:sp>
      <p:sp>
        <p:nvSpPr>
          <p:cNvPr id="5" name="Footer Placeholder 4">
            <a:extLst>
              <a:ext uri="{FF2B5EF4-FFF2-40B4-BE49-F238E27FC236}">
                <a16:creationId xmlns:a16="http://schemas.microsoft.com/office/drawing/2014/main" id="{F023C6EC-55E9-4D16-A6C6-8B998093B0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559EB1-BBAB-4E9B-AD3D-1E9AC6CEAC7B}"/>
              </a:ext>
            </a:extLst>
          </p:cNvPr>
          <p:cNvSpPr>
            <a:spLocks noGrp="1"/>
          </p:cNvSpPr>
          <p:nvPr>
            <p:ph type="sldNum" sz="quarter" idx="12"/>
          </p:nvPr>
        </p:nvSpPr>
        <p:spPr/>
        <p:txBody>
          <a:bodyPr/>
          <a:lstStyle/>
          <a:p>
            <a:fld id="{263A5FCC-1B0A-44DB-A74F-69E0AAE4F88D}" type="slidenum">
              <a:rPr lang="en-GB" smtClean="0"/>
              <a:t>‹#›</a:t>
            </a:fld>
            <a:endParaRPr lang="en-GB"/>
          </a:p>
        </p:txBody>
      </p:sp>
    </p:spTree>
    <p:extLst>
      <p:ext uri="{BB962C8B-B14F-4D97-AF65-F5344CB8AC3E}">
        <p14:creationId xmlns:p14="http://schemas.microsoft.com/office/powerpoint/2010/main" val="2671864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D7FDF-F537-48AF-A17A-B25A338E85A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D5C0612-2853-4515-AC6D-2910889FEED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F8AE704-1335-46E6-AF36-E62F10C76867}"/>
              </a:ext>
            </a:extLst>
          </p:cNvPr>
          <p:cNvSpPr>
            <a:spLocks noGrp="1"/>
          </p:cNvSpPr>
          <p:nvPr>
            <p:ph type="dt" sz="half" idx="10"/>
          </p:nvPr>
        </p:nvSpPr>
        <p:spPr/>
        <p:txBody>
          <a:bodyPr/>
          <a:lstStyle/>
          <a:p>
            <a:fld id="{5DB831C9-F593-431B-8A85-B2783C3EE3F2}" type="datetimeFigureOut">
              <a:rPr lang="en-GB" smtClean="0"/>
              <a:t>10/03/2024</a:t>
            </a:fld>
            <a:endParaRPr lang="en-GB"/>
          </a:p>
        </p:txBody>
      </p:sp>
      <p:sp>
        <p:nvSpPr>
          <p:cNvPr id="5" name="Footer Placeholder 4">
            <a:extLst>
              <a:ext uri="{FF2B5EF4-FFF2-40B4-BE49-F238E27FC236}">
                <a16:creationId xmlns:a16="http://schemas.microsoft.com/office/drawing/2014/main" id="{48CD7157-BE2B-49AF-91A0-1EFFAB874E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1DC0652-41DB-4179-B2FA-E959E2FA4ABC}"/>
              </a:ext>
            </a:extLst>
          </p:cNvPr>
          <p:cNvSpPr>
            <a:spLocks noGrp="1"/>
          </p:cNvSpPr>
          <p:nvPr>
            <p:ph type="sldNum" sz="quarter" idx="12"/>
          </p:nvPr>
        </p:nvSpPr>
        <p:spPr/>
        <p:txBody>
          <a:bodyPr/>
          <a:lstStyle/>
          <a:p>
            <a:fld id="{263A5FCC-1B0A-44DB-A74F-69E0AAE4F88D}" type="slidenum">
              <a:rPr lang="en-GB" smtClean="0"/>
              <a:t>‹#›</a:t>
            </a:fld>
            <a:endParaRPr lang="en-GB"/>
          </a:p>
        </p:txBody>
      </p:sp>
    </p:spTree>
    <p:extLst>
      <p:ext uri="{BB962C8B-B14F-4D97-AF65-F5344CB8AC3E}">
        <p14:creationId xmlns:p14="http://schemas.microsoft.com/office/powerpoint/2010/main" val="2131079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7BE31-76FC-4DC9-920D-3D93FF8E2E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E3747C0-060B-4F2B-A443-B9F683139D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2FBCC87-3723-47B2-AB9D-638914BF7A34}"/>
              </a:ext>
            </a:extLst>
          </p:cNvPr>
          <p:cNvSpPr>
            <a:spLocks noGrp="1"/>
          </p:cNvSpPr>
          <p:nvPr>
            <p:ph type="dt" sz="half" idx="10"/>
          </p:nvPr>
        </p:nvSpPr>
        <p:spPr/>
        <p:txBody>
          <a:bodyPr/>
          <a:lstStyle/>
          <a:p>
            <a:fld id="{5DB831C9-F593-431B-8A85-B2783C3EE3F2}" type="datetimeFigureOut">
              <a:rPr lang="en-GB" smtClean="0"/>
              <a:t>10/03/2024</a:t>
            </a:fld>
            <a:endParaRPr lang="en-GB"/>
          </a:p>
        </p:txBody>
      </p:sp>
      <p:sp>
        <p:nvSpPr>
          <p:cNvPr id="5" name="Footer Placeholder 4">
            <a:extLst>
              <a:ext uri="{FF2B5EF4-FFF2-40B4-BE49-F238E27FC236}">
                <a16:creationId xmlns:a16="http://schemas.microsoft.com/office/drawing/2014/main" id="{7DB0336C-E93D-41F9-A916-E324785E6F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58734E-273F-45D6-B604-78BFD4C019DC}"/>
              </a:ext>
            </a:extLst>
          </p:cNvPr>
          <p:cNvSpPr>
            <a:spLocks noGrp="1"/>
          </p:cNvSpPr>
          <p:nvPr>
            <p:ph type="sldNum" sz="quarter" idx="12"/>
          </p:nvPr>
        </p:nvSpPr>
        <p:spPr/>
        <p:txBody>
          <a:bodyPr/>
          <a:lstStyle/>
          <a:p>
            <a:fld id="{263A5FCC-1B0A-44DB-A74F-69E0AAE4F88D}" type="slidenum">
              <a:rPr lang="en-GB" smtClean="0"/>
              <a:t>‹#›</a:t>
            </a:fld>
            <a:endParaRPr lang="en-GB"/>
          </a:p>
        </p:txBody>
      </p:sp>
    </p:spTree>
    <p:extLst>
      <p:ext uri="{BB962C8B-B14F-4D97-AF65-F5344CB8AC3E}">
        <p14:creationId xmlns:p14="http://schemas.microsoft.com/office/powerpoint/2010/main" val="174859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00523-749D-4B60-BE9D-9152AA4AA73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E467FC-06E0-4EAC-909A-CF9042A5EFE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4294B8C-EC54-47B4-9C1C-E91E98FA837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6D1F356-C4AB-469B-A90B-145D5BB1B9E4}"/>
              </a:ext>
            </a:extLst>
          </p:cNvPr>
          <p:cNvSpPr>
            <a:spLocks noGrp="1"/>
          </p:cNvSpPr>
          <p:nvPr>
            <p:ph type="dt" sz="half" idx="10"/>
          </p:nvPr>
        </p:nvSpPr>
        <p:spPr/>
        <p:txBody>
          <a:bodyPr/>
          <a:lstStyle/>
          <a:p>
            <a:fld id="{5DB831C9-F593-431B-8A85-B2783C3EE3F2}" type="datetimeFigureOut">
              <a:rPr lang="en-GB" smtClean="0"/>
              <a:t>10/03/2024</a:t>
            </a:fld>
            <a:endParaRPr lang="en-GB"/>
          </a:p>
        </p:txBody>
      </p:sp>
      <p:sp>
        <p:nvSpPr>
          <p:cNvPr id="6" name="Footer Placeholder 5">
            <a:extLst>
              <a:ext uri="{FF2B5EF4-FFF2-40B4-BE49-F238E27FC236}">
                <a16:creationId xmlns:a16="http://schemas.microsoft.com/office/drawing/2014/main" id="{F222518D-1A78-4357-B73F-F156B1EE36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C09447E-3024-4B06-A119-A3E7390250A1}"/>
              </a:ext>
            </a:extLst>
          </p:cNvPr>
          <p:cNvSpPr>
            <a:spLocks noGrp="1"/>
          </p:cNvSpPr>
          <p:nvPr>
            <p:ph type="sldNum" sz="quarter" idx="12"/>
          </p:nvPr>
        </p:nvSpPr>
        <p:spPr/>
        <p:txBody>
          <a:bodyPr/>
          <a:lstStyle/>
          <a:p>
            <a:fld id="{263A5FCC-1B0A-44DB-A74F-69E0AAE4F88D}" type="slidenum">
              <a:rPr lang="en-GB" smtClean="0"/>
              <a:t>‹#›</a:t>
            </a:fld>
            <a:endParaRPr lang="en-GB"/>
          </a:p>
        </p:txBody>
      </p:sp>
    </p:spTree>
    <p:extLst>
      <p:ext uri="{BB962C8B-B14F-4D97-AF65-F5344CB8AC3E}">
        <p14:creationId xmlns:p14="http://schemas.microsoft.com/office/powerpoint/2010/main" val="717315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96C45-7C1A-4395-AE9A-F4888DD462C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A2E359C-BE4C-4787-B504-9B21E85E50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8E212B3-E9D9-4CA7-8822-07427A7DF84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1E973F5-2EC1-4CDC-86A9-19C265412D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6B9AF60-155C-46AB-9208-276B84DAA4E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C54E596-676E-4D2B-9E8D-4FABA1C73E08}"/>
              </a:ext>
            </a:extLst>
          </p:cNvPr>
          <p:cNvSpPr>
            <a:spLocks noGrp="1"/>
          </p:cNvSpPr>
          <p:nvPr>
            <p:ph type="dt" sz="half" idx="10"/>
          </p:nvPr>
        </p:nvSpPr>
        <p:spPr/>
        <p:txBody>
          <a:bodyPr/>
          <a:lstStyle/>
          <a:p>
            <a:fld id="{5DB831C9-F593-431B-8A85-B2783C3EE3F2}" type="datetimeFigureOut">
              <a:rPr lang="en-GB" smtClean="0"/>
              <a:t>10/03/2024</a:t>
            </a:fld>
            <a:endParaRPr lang="en-GB"/>
          </a:p>
        </p:txBody>
      </p:sp>
      <p:sp>
        <p:nvSpPr>
          <p:cNvPr id="8" name="Footer Placeholder 7">
            <a:extLst>
              <a:ext uri="{FF2B5EF4-FFF2-40B4-BE49-F238E27FC236}">
                <a16:creationId xmlns:a16="http://schemas.microsoft.com/office/drawing/2014/main" id="{149DFD73-8912-41E8-8DC4-42BDCCC941E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CC97C8E-F1D7-4FC3-8C02-63A508E7D51B}"/>
              </a:ext>
            </a:extLst>
          </p:cNvPr>
          <p:cNvSpPr>
            <a:spLocks noGrp="1"/>
          </p:cNvSpPr>
          <p:nvPr>
            <p:ph type="sldNum" sz="quarter" idx="12"/>
          </p:nvPr>
        </p:nvSpPr>
        <p:spPr/>
        <p:txBody>
          <a:bodyPr/>
          <a:lstStyle/>
          <a:p>
            <a:fld id="{263A5FCC-1B0A-44DB-A74F-69E0AAE4F88D}" type="slidenum">
              <a:rPr lang="en-GB" smtClean="0"/>
              <a:t>‹#›</a:t>
            </a:fld>
            <a:endParaRPr lang="en-GB"/>
          </a:p>
        </p:txBody>
      </p:sp>
    </p:spTree>
    <p:extLst>
      <p:ext uri="{BB962C8B-B14F-4D97-AF65-F5344CB8AC3E}">
        <p14:creationId xmlns:p14="http://schemas.microsoft.com/office/powerpoint/2010/main" val="1957903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D699B-1467-4CFD-A3B7-ADE0BC179B9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C08BDBD-4556-464C-85A9-D28930FFB672}"/>
              </a:ext>
            </a:extLst>
          </p:cNvPr>
          <p:cNvSpPr>
            <a:spLocks noGrp="1"/>
          </p:cNvSpPr>
          <p:nvPr>
            <p:ph type="dt" sz="half" idx="10"/>
          </p:nvPr>
        </p:nvSpPr>
        <p:spPr/>
        <p:txBody>
          <a:bodyPr/>
          <a:lstStyle/>
          <a:p>
            <a:fld id="{5DB831C9-F593-431B-8A85-B2783C3EE3F2}" type="datetimeFigureOut">
              <a:rPr lang="en-GB" smtClean="0"/>
              <a:t>10/03/2024</a:t>
            </a:fld>
            <a:endParaRPr lang="en-GB"/>
          </a:p>
        </p:txBody>
      </p:sp>
      <p:sp>
        <p:nvSpPr>
          <p:cNvPr id="4" name="Footer Placeholder 3">
            <a:extLst>
              <a:ext uri="{FF2B5EF4-FFF2-40B4-BE49-F238E27FC236}">
                <a16:creationId xmlns:a16="http://schemas.microsoft.com/office/drawing/2014/main" id="{9CC3146D-F1CD-4EA4-B10A-EF1D55D1A94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706C359-508C-4490-AEC0-BC1152A3D070}"/>
              </a:ext>
            </a:extLst>
          </p:cNvPr>
          <p:cNvSpPr>
            <a:spLocks noGrp="1"/>
          </p:cNvSpPr>
          <p:nvPr>
            <p:ph type="sldNum" sz="quarter" idx="12"/>
          </p:nvPr>
        </p:nvSpPr>
        <p:spPr/>
        <p:txBody>
          <a:bodyPr/>
          <a:lstStyle/>
          <a:p>
            <a:fld id="{263A5FCC-1B0A-44DB-A74F-69E0AAE4F88D}" type="slidenum">
              <a:rPr lang="en-GB" smtClean="0"/>
              <a:t>‹#›</a:t>
            </a:fld>
            <a:endParaRPr lang="en-GB"/>
          </a:p>
        </p:txBody>
      </p:sp>
    </p:spTree>
    <p:extLst>
      <p:ext uri="{BB962C8B-B14F-4D97-AF65-F5344CB8AC3E}">
        <p14:creationId xmlns:p14="http://schemas.microsoft.com/office/powerpoint/2010/main" val="4084722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0FCAF2-93A1-4FBE-8677-3EE7A4861783}"/>
              </a:ext>
            </a:extLst>
          </p:cNvPr>
          <p:cNvSpPr>
            <a:spLocks noGrp="1"/>
          </p:cNvSpPr>
          <p:nvPr>
            <p:ph type="dt" sz="half" idx="10"/>
          </p:nvPr>
        </p:nvSpPr>
        <p:spPr/>
        <p:txBody>
          <a:bodyPr/>
          <a:lstStyle/>
          <a:p>
            <a:fld id="{5DB831C9-F593-431B-8A85-B2783C3EE3F2}" type="datetimeFigureOut">
              <a:rPr lang="en-GB" smtClean="0"/>
              <a:t>10/03/2024</a:t>
            </a:fld>
            <a:endParaRPr lang="en-GB"/>
          </a:p>
        </p:txBody>
      </p:sp>
      <p:sp>
        <p:nvSpPr>
          <p:cNvPr id="3" name="Footer Placeholder 2">
            <a:extLst>
              <a:ext uri="{FF2B5EF4-FFF2-40B4-BE49-F238E27FC236}">
                <a16:creationId xmlns:a16="http://schemas.microsoft.com/office/drawing/2014/main" id="{F1A7798E-659F-4034-98BF-576CFA58EC3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6813E50-BF58-4497-A6AF-B0E00719E5CB}"/>
              </a:ext>
            </a:extLst>
          </p:cNvPr>
          <p:cNvSpPr>
            <a:spLocks noGrp="1"/>
          </p:cNvSpPr>
          <p:nvPr>
            <p:ph type="sldNum" sz="quarter" idx="12"/>
          </p:nvPr>
        </p:nvSpPr>
        <p:spPr/>
        <p:txBody>
          <a:bodyPr/>
          <a:lstStyle/>
          <a:p>
            <a:fld id="{263A5FCC-1B0A-44DB-A74F-69E0AAE4F88D}" type="slidenum">
              <a:rPr lang="en-GB" smtClean="0"/>
              <a:t>‹#›</a:t>
            </a:fld>
            <a:endParaRPr lang="en-GB"/>
          </a:p>
        </p:txBody>
      </p:sp>
    </p:spTree>
    <p:extLst>
      <p:ext uri="{BB962C8B-B14F-4D97-AF65-F5344CB8AC3E}">
        <p14:creationId xmlns:p14="http://schemas.microsoft.com/office/powerpoint/2010/main" val="259229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BC29B-0442-4A4D-B3D6-69EDF44F03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433B94F-35A0-43F3-AA8F-8CDFC59BBA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F69ADA2-0292-4350-A726-5B641CA92E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337319C-32F4-4F97-A948-E2DD06D57923}"/>
              </a:ext>
            </a:extLst>
          </p:cNvPr>
          <p:cNvSpPr>
            <a:spLocks noGrp="1"/>
          </p:cNvSpPr>
          <p:nvPr>
            <p:ph type="dt" sz="half" idx="10"/>
          </p:nvPr>
        </p:nvSpPr>
        <p:spPr/>
        <p:txBody>
          <a:bodyPr/>
          <a:lstStyle/>
          <a:p>
            <a:fld id="{5DB831C9-F593-431B-8A85-B2783C3EE3F2}" type="datetimeFigureOut">
              <a:rPr lang="en-GB" smtClean="0"/>
              <a:t>10/03/2024</a:t>
            </a:fld>
            <a:endParaRPr lang="en-GB"/>
          </a:p>
        </p:txBody>
      </p:sp>
      <p:sp>
        <p:nvSpPr>
          <p:cNvPr id="6" name="Footer Placeholder 5">
            <a:extLst>
              <a:ext uri="{FF2B5EF4-FFF2-40B4-BE49-F238E27FC236}">
                <a16:creationId xmlns:a16="http://schemas.microsoft.com/office/drawing/2014/main" id="{33F07D98-268F-416C-9303-74AB261F131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FCF769-4EB9-4607-A94E-FAE089B4EC33}"/>
              </a:ext>
            </a:extLst>
          </p:cNvPr>
          <p:cNvSpPr>
            <a:spLocks noGrp="1"/>
          </p:cNvSpPr>
          <p:nvPr>
            <p:ph type="sldNum" sz="quarter" idx="12"/>
          </p:nvPr>
        </p:nvSpPr>
        <p:spPr/>
        <p:txBody>
          <a:bodyPr/>
          <a:lstStyle/>
          <a:p>
            <a:fld id="{263A5FCC-1B0A-44DB-A74F-69E0AAE4F88D}" type="slidenum">
              <a:rPr lang="en-GB" smtClean="0"/>
              <a:t>‹#›</a:t>
            </a:fld>
            <a:endParaRPr lang="en-GB"/>
          </a:p>
        </p:txBody>
      </p:sp>
    </p:spTree>
    <p:extLst>
      <p:ext uri="{BB962C8B-B14F-4D97-AF65-F5344CB8AC3E}">
        <p14:creationId xmlns:p14="http://schemas.microsoft.com/office/powerpoint/2010/main" val="876672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E437B-C2FE-4FF0-AC8C-DB6324C408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A0F060C-865F-4DBA-BEE7-D5FBAAC7AF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2879467-1205-428A-B082-E5DF4B801D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D30CB16-B722-4C2B-88FB-8D93313F5BE0}"/>
              </a:ext>
            </a:extLst>
          </p:cNvPr>
          <p:cNvSpPr>
            <a:spLocks noGrp="1"/>
          </p:cNvSpPr>
          <p:nvPr>
            <p:ph type="dt" sz="half" idx="10"/>
          </p:nvPr>
        </p:nvSpPr>
        <p:spPr/>
        <p:txBody>
          <a:bodyPr/>
          <a:lstStyle/>
          <a:p>
            <a:fld id="{5DB831C9-F593-431B-8A85-B2783C3EE3F2}" type="datetimeFigureOut">
              <a:rPr lang="en-GB" smtClean="0"/>
              <a:t>10/03/2024</a:t>
            </a:fld>
            <a:endParaRPr lang="en-GB"/>
          </a:p>
        </p:txBody>
      </p:sp>
      <p:sp>
        <p:nvSpPr>
          <p:cNvPr id="6" name="Footer Placeholder 5">
            <a:extLst>
              <a:ext uri="{FF2B5EF4-FFF2-40B4-BE49-F238E27FC236}">
                <a16:creationId xmlns:a16="http://schemas.microsoft.com/office/drawing/2014/main" id="{9A816851-7234-4B0F-8327-B532C9D5D12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9155BC0-DC61-4178-BEA9-3CB4C77A5430}"/>
              </a:ext>
            </a:extLst>
          </p:cNvPr>
          <p:cNvSpPr>
            <a:spLocks noGrp="1"/>
          </p:cNvSpPr>
          <p:nvPr>
            <p:ph type="sldNum" sz="quarter" idx="12"/>
          </p:nvPr>
        </p:nvSpPr>
        <p:spPr/>
        <p:txBody>
          <a:bodyPr/>
          <a:lstStyle/>
          <a:p>
            <a:fld id="{263A5FCC-1B0A-44DB-A74F-69E0AAE4F88D}" type="slidenum">
              <a:rPr lang="en-GB" smtClean="0"/>
              <a:t>‹#›</a:t>
            </a:fld>
            <a:endParaRPr lang="en-GB"/>
          </a:p>
        </p:txBody>
      </p:sp>
    </p:spTree>
    <p:extLst>
      <p:ext uri="{BB962C8B-B14F-4D97-AF65-F5344CB8AC3E}">
        <p14:creationId xmlns:p14="http://schemas.microsoft.com/office/powerpoint/2010/main" val="659745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F47340-047B-43B5-8094-4EFF5B28A6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2D3CFA6-CDF4-4DA8-91FD-D4AC84C2BA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531733E-ADA2-4B48-B8BC-A655E81ADE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B831C9-F593-431B-8A85-B2783C3EE3F2}" type="datetimeFigureOut">
              <a:rPr lang="en-GB" smtClean="0"/>
              <a:t>10/03/2024</a:t>
            </a:fld>
            <a:endParaRPr lang="en-GB"/>
          </a:p>
        </p:txBody>
      </p:sp>
      <p:sp>
        <p:nvSpPr>
          <p:cNvPr id="5" name="Footer Placeholder 4">
            <a:extLst>
              <a:ext uri="{FF2B5EF4-FFF2-40B4-BE49-F238E27FC236}">
                <a16:creationId xmlns:a16="http://schemas.microsoft.com/office/drawing/2014/main" id="{9A3BF0D1-CB5A-492D-B9C6-8657F7E763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85C2D52-74D7-460D-827F-17431960CF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3A5FCC-1B0A-44DB-A74F-69E0AAE4F88D}" type="slidenum">
              <a:rPr lang="en-GB" smtClean="0"/>
              <a:t>‹#›</a:t>
            </a:fld>
            <a:endParaRPr lang="en-GB"/>
          </a:p>
        </p:txBody>
      </p:sp>
    </p:spTree>
    <p:extLst>
      <p:ext uri="{BB962C8B-B14F-4D97-AF65-F5344CB8AC3E}">
        <p14:creationId xmlns:p14="http://schemas.microsoft.com/office/powerpoint/2010/main" val="3152539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EA1D37-3595-43B6-B6BB-308171FD4768}"/>
              </a:ext>
            </a:extLst>
          </p:cNvPr>
          <p:cNvSpPr txBox="1"/>
          <p:nvPr/>
        </p:nvSpPr>
        <p:spPr>
          <a:xfrm>
            <a:off x="179614" y="0"/>
            <a:ext cx="7511143" cy="6617196"/>
          </a:xfrm>
          <a:prstGeom prst="rect">
            <a:avLst/>
          </a:prstGeom>
          <a:noFill/>
        </p:spPr>
        <p:txBody>
          <a:bodyPr wrap="square" rtlCol="0">
            <a:spAutoFit/>
          </a:bodyPr>
          <a:lstStyle/>
          <a:p>
            <a:r>
              <a:rPr lang="en-GB" sz="2400" b="1" dirty="0"/>
              <a:t>How to prepare for Geography…</a:t>
            </a:r>
          </a:p>
          <a:p>
            <a:endParaRPr lang="en-GB" sz="2400" dirty="0"/>
          </a:p>
          <a:p>
            <a:pPr marL="457200" indent="-457200">
              <a:buAutoNum type="arabicPeriod"/>
            </a:pPr>
            <a:r>
              <a:rPr lang="en-GB" sz="2400" dirty="0"/>
              <a:t>Do I know when the exams are in Geography? Do I know what is on each paper? </a:t>
            </a:r>
          </a:p>
          <a:p>
            <a:pPr marL="457200" indent="-457200">
              <a:buAutoNum type="arabicPeriod"/>
            </a:pPr>
            <a:endParaRPr lang="en-GB" sz="2400" dirty="0"/>
          </a:p>
          <a:p>
            <a:pPr marL="457200" indent="-457200">
              <a:buAutoNum type="arabicPeriod"/>
            </a:pPr>
            <a:r>
              <a:rPr lang="en-GB" sz="2400" dirty="0"/>
              <a:t>Do I know which topic is my weakest for each paper? What do I do about this? </a:t>
            </a:r>
          </a:p>
          <a:p>
            <a:pPr marL="914400" lvl="1" indent="-457200">
              <a:buFont typeface="Arial" panose="020B0604020202020204" pitchFamily="34" charset="0"/>
              <a:buChar char="•"/>
            </a:pPr>
            <a:r>
              <a:rPr lang="en-GB" sz="2000" i="1" dirty="0"/>
              <a:t>They should create revision summaries/work through the revision booklets to consolidate their knowledge. They must then practise exam questions for this topic and hand to their class teacher. These resources are available on Class Charts.</a:t>
            </a:r>
          </a:p>
          <a:p>
            <a:pPr marL="457200" indent="-457200">
              <a:buAutoNum type="arabicPeriod"/>
            </a:pPr>
            <a:endParaRPr lang="en-GB" sz="2400" dirty="0"/>
          </a:p>
          <a:p>
            <a:pPr marL="457200" indent="-457200">
              <a:buAutoNum type="arabicPeriod"/>
            </a:pPr>
            <a:r>
              <a:rPr lang="en-GB" sz="2400" dirty="0"/>
              <a:t>Do I know what support is available in school to help me prepare? </a:t>
            </a:r>
          </a:p>
          <a:p>
            <a:pPr marL="914400" lvl="1" indent="-457200">
              <a:buFont typeface="Arial" panose="020B0604020202020204" pitchFamily="34" charset="0"/>
              <a:buChar char="•"/>
            </a:pPr>
            <a:r>
              <a:rPr lang="en-GB" sz="2000" i="1" dirty="0"/>
              <a:t>There are revision sessions every week. Students are also completing exam questions which are set as homework. They are also showing evidence of revision in their purple exercise book. </a:t>
            </a:r>
          </a:p>
          <a:p>
            <a:pPr marL="457200" indent="-457200">
              <a:buAutoNum type="arabicPeriod"/>
            </a:pPr>
            <a:endParaRPr lang="en-GB" sz="2400" dirty="0"/>
          </a:p>
        </p:txBody>
      </p:sp>
      <p:sp>
        <p:nvSpPr>
          <p:cNvPr id="2" name="Rectangle 1">
            <a:extLst>
              <a:ext uri="{FF2B5EF4-FFF2-40B4-BE49-F238E27FC236}">
                <a16:creationId xmlns:a16="http://schemas.microsoft.com/office/drawing/2014/main" id="{DD4437FE-6477-472D-8831-EFB7D967A5F4}"/>
              </a:ext>
            </a:extLst>
          </p:cNvPr>
          <p:cNvSpPr/>
          <p:nvPr/>
        </p:nvSpPr>
        <p:spPr>
          <a:xfrm>
            <a:off x="7624854" y="145315"/>
            <a:ext cx="4476530" cy="66171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GB" b="1" u="sng" dirty="0"/>
              <a:t>Key dates</a:t>
            </a:r>
          </a:p>
          <a:p>
            <a:pPr marL="285750" indent="-285750" algn="just">
              <a:buFontTx/>
              <a:buChar char="-"/>
            </a:pPr>
            <a:r>
              <a:rPr lang="en-GB" b="1" dirty="0"/>
              <a:t>Pre- release booklet received on the 22</a:t>
            </a:r>
            <a:r>
              <a:rPr lang="en-GB" b="1" baseline="30000" dirty="0"/>
              <a:t>nd</a:t>
            </a:r>
            <a:r>
              <a:rPr lang="en-GB" b="1" dirty="0"/>
              <a:t> March – tested in Section A, Paper 3</a:t>
            </a:r>
          </a:p>
          <a:p>
            <a:pPr marL="285750" indent="-285750" algn="just">
              <a:buFontTx/>
              <a:buChar char="-"/>
            </a:pPr>
            <a:endParaRPr lang="en-GB" b="1" dirty="0"/>
          </a:p>
          <a:p>
            <a:pPr marL="285750" indent="-285750" algn="just">
              <a:buFontTx/>
              <a:buChar char="-"/>
            </a:pPr>
            <a:r>
              <a:rPr lang="en-GB" b="1" dirty="0"/>
              <a:t>17</a:t>
            </a:r>
            <a:r>
              <a:rPr lang="en-GB" b="1" baseline="30000" dirty="0"/>
              <a:t>th</a:t>
            </a:r>
            <a:r>
              <a:rPr lang="en-GB" b="1" dirty="0"/>
              <a:t> May: Paper 1, 1 hour 30min</a:t>
            </a:r>
          </a:p>
          <a:p>
            <a:pPr marL="742950" lvl="1" indent="-285750" algn="just">
              <a:buFontTx/>
              <a:buChar char="-"/>
            </a:pPr>
            <a:r>
              <a:rPr lang="en-GB" dirty="0"/>
              <a:t>Hazards (tectonic, weather and climate change)</a:t>
            </a:r>
          </a:p>
          <a:p>
            <a:pPr marL="742950" lvl="1" indent="-285750" algn="just">
              <a:buFontTx/>
              <a:buChar char="-"/>
            </a:pPr>
            <a:r>
              <a:rPr lang="en-GB" dirty="0"/>
              <a:t>The Living World (ecosystems, tropical rainforests and cold environments)</a:t>
            </a:r>
          </a:p>
          <a:p>
            <a:pPr marL="742950" lvl="1" indent="-285750" algn="just">
              <a:buFontTx/>
              <a:buChar char="-"/>
            </a:pPr>
            <a:r>
              <a:rPr lang="en-GB" dirty="0"/>
              <a:t>Physical landscapes (coasts and rivers)</a:t>
            </a:r>
          </a:p>
          <a:p>
            <a:pPr marL="742950" lvl="1" indent="-285750" algn="just">
              <a:buFontTx/>
              <a:buChar char="-"/>
            </a:pPr>
            <a:endParaRPr lang="en-GB" dirty="0"/>
          </a:p>
          <a:p>
            <a:pPr marL="285750" indent="-285750" algn="just">
              <a:buFontTx/>
              <a:buChar char="-"/>
            </a:pPr>
            <a:r>
              <a:rPr lang="en-GB" b="1" dirty="0"/>
              <a:t>5th June: Paper 2, 1 hour 30min</a:t>
            </a:r>
          </a:p>
          <a:p>
            <a:pPr marL="742950" lvl="1" indent="-285750" algn="just">
              <a:buFontTx/>
              <a:buChar char="-"/>
            </a:pPr>
            <a:r>
              <a:rPr lang="en-GB" dirty="0"/>
              <a:t>Urban Issues (Rio and Manchester)</a:t>
            </a:r>
          </a:p>
          <a:p>
            <a:pPr marL="742950" lvl="1" indent="-285750" algn="just">
              <a:buFontTx/>
              <a:buChar char="-"/>
            </a:pPr>
            <a:r>
              <a:rPr lang="en-GB" dirty="0"/>
              <a:t>Economic World</a:t>
            </a:r>
          </a:p>
          <a:p>
            <a:pPr marL="742950" lvl="1" indent="-285750" algn="just">
              <a:buFontTx/>
              <a:buChar char="-"/>
            </a:pPr>
            <a:r>
              <a:rPr lang="en-GB" dirty="0"/>
              <a:t>Resource Management (overview of all resources, then focus on water as a resource)</a:t>
            </a:r>
          </a:p>
          <a:p>
            <a:pPr marL="742950" lvl="1" indent="-285750" algn="just">
              <a:buFontTx/>
              <a:buChar char="-"/>
            </a:pPr>
            <a:endParaRPr lang="en-GB" b="1" dirty="0"/>
          </a:p>
          <a:p>
            <a:pPr marL="285750" indent="-285750" algn="just">
              <a:buFontTx/>
              <a:buChar char="-"/>
            </a:pPr>
            <a:r>
              <a:rPr lang="en-GB" b="1" dirty="0"/>
              <a:t>14th June: Paper 3, 1 hour 30min</a:t>
            </a:r>
          </a:p>
          <a:p>
            <a:pPr marL="742950" lvl="1" indent="-285750" algn="just">
              <a:buFontTx/>
              <a:buChar char="-"/>
            </a:pPr>
            <a:r>
              <a:rPr lang="en-GB" dirty="0"/>
              <a:t>Pre-release booklet </a:t>
            </a:r>
          </a:p>
          <a:p>
            <a:pPr marL="742950" lvl="1" indent="-285750" algn="just">
              <a:buFontTx/>
              <a:buChar char="-"/>
            </a:pPr>
            <a:r>
              <a:rPr lang="en-GB" dirty="0"/>
              <a:t>Fieldwork questions</a:t>
            </a:r>
          </a:p>
          <a:p>
            <a:pPr lvl="1" algn="just"/>
            <a:endParaRPr lang="en-GB" dirty="0"/>
          </a:p>
        </p:txBody>
      </p:sp>
      <p:pic>
        <p:nvPicPr>
          <p:cNvPr id="3" name="Recorded Sound">
            <a:hlinkClick r:id="" action="ppaction://media"/>
            <a:extLst>
              <a:ext uri="{FF2B5EF4-FFF2-40B4-BE49-F238E27FC236}">
                <a16:creationId xmlns:a16="http://schemas.microsoft.com/office/drawing/2014/main" id="{FE4A532E-6B8A-43D2-BC41-ADA645A0A0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56622" y="5797096"/>
            <a:ext cx="487363" cy="487363"/>
          </a:xfrm>
          <a:prstGeom prst="rect">
            <a:avLst/>
          </a:prstGeom>
        </p:spPr>
      </p:pic>
    </p:spTree>
    <p:extLst>
      <p:ext uri="{BB962C8B-B14F-4D97-AF65-F5344CB8AC3E}">
        <p14:creationId xmlns:p14="http://schemas.microsoft.com/office/powerpoint/2010/main" val="2072816045"/>
      </p:ext>
    </p:extLst>
  </p:cSld>
  <p:clrMapOvr>
    <a:masterClrMapping/>
  </p:clrMapOvr>
  <mc:AlternateContent xmlns:mc="http://schemas.openxmlformats.org/markup-compatibility/2006" xmlns:p14="http://schemas.microsoft.com/office/powerpoint/2010/main">
    <mc:Choice Requires="p14">
      <p:transition spd="slow" p14:dur="2000" advTm="220252"/>
    </mc:Choice>
    <mc:Fallback xmlns="">
      <p:transition spd="slow" advTm="220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2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D34656-0703-4E18-A36C-B9B94A6F9E9D}"/>
              </a:ext>
            </a:extLst>
          </p:cNvPr>
          <p:cNvPicPr>
            <a:picLocks noChangeAspect="1"/>
          </p:cNvPicPr>
          <p:nvPr/>
        </p:nvPicPr>
        <p:blipFill rotWithShape="1">
          <a:blip r:embed="rId4"/>
          <a:srcRect l="928" t="13587" r="2714" b="3746"/>
          <a:stretch/>
        </p:blipFill>
        <p:spPr>
          <a:xfrm>
            <a:off x="117565" y="1349828"/>
            <a:ext cx="7850778" cy="3788626"/>
          </a:xfrm>
          <a:prstGeom prst="rect">
            <a:avLst/>
          </a:prstGeom>
          <a:ln>
            <a:solidFill>
              <a:schemeClr val="tx1"/>
            </a:solidFill>
          </a:ln>
        </p:spPr>
      </p:pic>
      <p:pic>
        <p:nvPicPr>
          <p:cNvPr id="3" name="Picture 2">
            <a:extLst>
              <a:ext uri="{FF2B5EF4-FFF2-40B4-BE49-F238E27FC236}">
                <a16:creationId xmlns:a16="http://schemas.microsoft.com/office/drawing/2014/main" id="{07A6CA39-2A73-4276-A4FB-F7871DD01D0A}"/>
              </a:ext>
            </a:extLst>
          </p:cNvPr>
          <p:cNvPicPr>
            <a:picLocks noChangeAspect="1"/>
          </p:cNvPicPr>
          <p:nvPr/>
        </p:nvPicPr>
        <p:blipFill rotWithShape="1">
          <a:blip r:embed="rId5"/>
          <a:srcRect l="40357" t="13841" r="26786" b="7809"/>
          <a:stretch/>
        </p:blipFill>
        <p:spPr>
          <a:xfrm>
            <a:off x="8334104" y="966650"/>
            <a:ext cx="3544969" cy="4754881"/>
          </a:xfrm>
          <a:prstGeom prst="rect">
            <a:avLst/>
          </a:prstGeom>
          <a:ln>
            <a:solidFill>
              <a:schemeClr val="tx1"/>
            </a:solidFill>
          </a:ln>
        </p:spPr>
      </p:pic>
      <p:pic>
        <p:nvPicPr>
          <p:cNvPr id="4" name="Recorded Sound">
            <a:hlinkClick r:id="" action="ppaction://media"/>
            <a:extLst>
              <a:ext uri="{FF2B5EF4-FFF2-40B4-BE49-F238E27FC236}">
                <a16:creationId xmlns:a16="http://schemas.microsoft.com/office/drawing/2014/main" id="{65646427-A1A4-4319-A6D5-062B09C1C4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92062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8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9912CA-BDDF-434A-B21A-712E78B8B1ED}"/>
              </a:ext>
            </a:extLst>
          </p:cNvPr>
          <p:cNvPicPr>
            <a:picLocks noChangeAspect="1"/>
          </p:cNvPicPr>
          <p:nvPr/>
        </p:nvPicPr>
        <p:blipFill>
          <a:blip r:embed="rId4"/>
          <a:stretch>
            <a:fillRect/>
          </a:stretch>
        </p:blipFill>
        <p:spPr>
          <a:xfrm>
            <a:off x="368374" y="752861"/>
            <a:ext cx="3429297" cy="4953429"/>
          </a:xfrm>
          <a:prstGeom prst="rect">
            <a:avLst/>
          </a:prstGeom>
          <a:ln>
            <a:solidFill>
              <a:schemeClr val="accent1"/>
            </a:solidFill>
          </a:ln>
        </p:spPr>
      </p:pic>
      <p:pic>
        <p:nvPicPr>
          <p:cNvPr id="3" name="Picture 2">
            <a:extLst>
              <a:ext uri="{FF2B5EF4-FFF2-40B4-BE49-F238E27FC236}">
                <a16:creationId xmlns:a16="http://schemas.microsoft.com/office/drawing/2014/main" id="{14BBB4DA-324B-4C51-97E7-F1280909EFDC}"/>
              </a:ext>
            </a:extLst>
          </p:cNvPr>
          <p:cNvPicPr>
            <a:picLocks noChangeAspect="1"/>
          </p:cNvPicPr>
          <p:nvPr/>
        </p:nvPicPr>
        <p:blipFill rotWithShape="1">
          <a:blip r:embed="rId5"/>
          <a:srcRect l="3357" t="18666" r="67508" b="8064"/>
          <a:stretch/>
        </p:blipFill>
        <p:spPr>
          <a:xfrm>
            <a:off x="3955367" y="752861"/>
            <a:ext cx="3552157" cy="5024846"/>
          </a:xfrm>
          <a:prstGeom prst="rect">
            <a:avLst/>
          </a:prstGeom>
        </p:spPr>
      </p:pic>
      <p:pic>
        <p:nvPicPr>
          <p:cNvPr id="4" name="Picture 3">
            <a:extLst>
              <a:ext uri="{FF2B5EF4-FFF2-40B4-BE49-F238E27FC236}">
                <a16:creationId xmlns:a16="http://schemas.microsoft.com/office/drawing/2014/main" id="{819314E5-38A9-45D5-83FB-E83DC8478D7E}"/>
              </a:ext>
            </a:extLst>
          </p:cNvPr>
          <p:cNvPicPr>
            <a:picLocks noChangeAspect="1"/>
          </p:cNvPicPr>
          <p:nvPr/>
        </p:nvPicPr>
        <p:blipFill>
          <a:blip r:embed="rId6"/>
          <a:stretch>
            <a:fillRect/>
          </a:stretch>
        </p:blipFill>
        <p:spPr>
          <a:xfrm>
            <a:off x="8176144" y="834786"/>
            <a:ext cx="3781458" cy="2127070"/>
          </a:xfrm>
          <a:prstGeom prst="rect">
            <a:avLst/>
          </a:prstGeom>
        </p:spPr>
      </p:pic>
      <p:pic>
        <p:nvPicPr>
          <p:cNvPr id="6" name="Picture 5">
            <a:extLst>
              <a:ext uri="{FF2B5EF4-FFF2-40B4-BE49-F238E27FC236}">
                <a16:creationId xmlns:a16="http://schemas.microsoft.com/office/drawing/2014/main" id="{33694551-9328-4A5A-B37B-B64D2AC4DC95}"/>
              </a:ext>
            </a:extLst>
          </p:cNvPr>
          <p:cNvPicPr>
            <a:picLocks noChangeAspect="1"/>
          </p:cNvPicPr>
          <p:nvPr/>
        </p:nvPicPr>
        <p:blipFill>
          <a:blip r:embed="rId7"/>
          <a:stretch>
            <a:fillRect/>
          </a:stretch>
        </p:blipFill>
        <p:spPr>
          <a:xfrm>
            <a:off x="7744901" y="3688391"/>
            <a:ext cx="4212701" cy="2877561"/>
          </a:xfrm>
          <a:prstGeom prst="rect">
            <a:avLst/>
          </a:prstGeom>
        </p:spPr>
      </p:pic>
      <p:sp>
        <p:nvSpPr>
          <p:cNvPr id="7" name="TextBox 6">
            <a:extLst>
              <a:ext uri="{FF2B5EF4-FFF2-40B4-BE49-F238E27FC236}">
                <a16:creationId xmlns:a16="http://schemas.microsoft.com/office/drawing/2014/main" id="{EF7EA912-7E77-4292-A56E-408C1FE56CA7}"/>
              </a:ext>
            </a:extLst>
          </p:cNvPr>
          <p:cNvSpPr txBox="1"/>
          <p:nvPr/>
        </p:nvSpPr>
        <p:spPr>
          <a:xfrm>
            <a:off x="4298885" y="174172"/>
            <a:ext cx="2865120" cy="369332"/>
          </a:xfrm>
          <a:prstGeom prst="rect">
            <a:avLst/>
          </a:prstGeom>
          <a:noFill/>
        </p:spPr>
        <p:txBody>
          <a:bodyPr wrap="square" rtlCol="0">
            <a:spAutoFit/>
          </a:bodyPr>
          <a:lstStyle/>
          <a:p>
            <a:r>
              <a:rPr lang="en-GB" dirty="0"/>
              <a:t>Case Study Cards	</a:t>
            </a:r>
          </a:p>
        </p:txBody>
      </p:sp>
      <p:sp>
        <p:nvSpPr>
          <p:cNvPr id="8" name="TextBox 7">
            <a:extLst>
              <a:ext uri="{FF2B5EF4-FFF2-40B4-BE49-F238E27FC236}">
                <a16:creationId xmlns:a16="http://schemas.microsoft.com/office/drawing/2014/main" id="{C34602FE-A15F-44E6-846D-B28855A476C3}"/>
              </a:ext>
            </a:extLst>
          </p:cNvPr>
          <p:cNvSpPr txBox="1"/>
          <p:nvPr/>
        </p:nvSpPr>
        <p:spPr>
          <a:xfrm>
            <a:off x="8394330" y="292048"/>
            <a:ext cx="3640915" cy="369332"/>
          </a:xfrm>
          <a:prstGeom prst="rect">
            <a:avLst/>
          </a:prstGeom>
          <a:noFill/>
        </p:spPr>
        <p:txBody>
          <a:bodyPr wrap="square" rtlCol="0">
            <a:spAutoFit/>
          </a:bodyPr>
          <a:lstStyle/>
          <a:p>
            <a:r>
              <a:rPr lang="en-GB" dirty="0"/>
              <a:t>Revision Grids – Purple Ex. Books</a:t>
            </a:r>
          </a:p>
        </p:txBody>
      </p:sp>
      <p:sp>
        <p:nvSpPr>
          <p:cNvPr id="9" name="TextBox 8">
            <a:extLst>
              <a:ext uri="{FF2B5EF4-FFF2-40B4-BE49-F238E27FC236}">
                <a16:creationId xmlns:a16="http://schemas.microsoft.com/office/drawing/2014/main" id="{F38BA576-9938-410E-837C-64CAD2ED4201}"/>
              </a:ext>
            </a:extLst>
          </p:cNvPr>
          <p:cNvSpPr txBox="1"/>
          <p:nvPr/>
        </p:nvSpPr>
        <p:spPr>
          <a:xfrm>
            <a:off x="8394330" y="3121769"/>
            <a:ext cx="3640915" cy="369332"/>
          </a:xfrm>
          <a:prstGeom prst="rect">
            <a:avLst/>
          </a:prstGeom>
          <a:noFill/>
        </p:spPr>
        <p:txBody>
          <a:bodyPr wrap="square" rtlCol="0">
            <a:spAutoFit/>
          </a:bodyPr>
          <a:lstStyle/>
          <a:p>
            <a:r>
              <a:rPr lang="en-GB" dirty="0"/>
              <a:t>Flash cards and revision guide</a:t>
            </a:r>
          </a:p>
        </p:txBody>
      </p:sp>
      <p:pic>
        <p:nvPicPr>
          <p:cNvPr id="10" name="Recorded Sound">
            <a:hlinkClick r:id="" action="ppaction://media"/>
            <a:extLst>
              <a:ext uri="{FF2B5EF4-FFF2-40B4-BE49-F238E27FC236}">
                <a16:creationId xmlns:a16="http://schemas.microsoft.com/office/drawing/2014/main" id="{C635DF26-4235-4048-83EC-B41708F9539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510029" y="5706290"/>
            <a:ext cx="487363" cy="487363"/>
          </a:xfrm>
          <a:prstGeom prst="rect">
            <a:avLst/>
          </a:prstGeom>
        </p:spPr>
      </p:pic>
    </p:spTree>
    <p:extLst>
      <p:ext uri="{BB962C8B-B14F-4D97-AF65-F5344CB8AC3E}">
        <p14:creationId xmlns:p14="http://schemas.microsoft.com/office/powerpoint/2010/main" val="363482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89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383</TotalTime>
  <Words>248</Words>
  <Application>Microsoft Office PowerPoint</Application>
  <PresentationFormat>Widescreen</PresentationFormat>
  <Paragraphs>28</Paragraphs>
  <Slides>3</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vt:i4>
      </vt:variant>
    </vt:vector>
  </HeadingPairs>
  <TitlesOfParts>
    <vt:vector size="7" baseType="lpstr">
      <vt:lpstr>Arial</vt:lpstr>
      <vt:lpstr>Calibri</vt:lpstr>
      <vt:lpstr>Calibri Light</vt:lpstr>
      <vt:lpstr>Office Theme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Joanne Hennessey</dc:creator>
  <cp:lastModifiedBy>Joanne Hennessey</cp:lastModifiedBy>
  <cp:revision>18</cp:revision>
  <dcterms:created xsi:type="dcterms:W3CDTF">2022-03-30T13:43:01Z</dcterms:created>
  <dcterms:modified xsi:type="dcterms:W3CDTF">2024-03-10T17:34:46Z</dcterms:modified>
</cp:coreProperties>
</file>