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9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7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468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8020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435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24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6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305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3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12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3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6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14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7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DF90B-4DDF-4E74-91B8-FF78C7985455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CE115-8FBF-4BF4-AC35-2BBA97A8D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685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bbc.co.uk/teach/class-clips-video/design-and-technology-gcse-food-preparation-and-nutrition/zvjh8xs" TargetMode="External"/><Relationship Id="rId5" Type="http://schemas.openxmlformats.org/officeDocument/2006/relationships/hyperlink" Target="http://www.senecalearning.com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C64D83-5912-468F-A69B-A47742A60168}"/>
              </a:ext>
            </a:extLst>
          </p:cNvPr>
          <p:cNvSpPr/>
          <p:nvPr/>
        </p:nvSpPr>
        <p:spPr>
          <a:xfrm>
            <a:off x="2857500" y="2260600"/>
            <a:ext cx="62865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GCSE Food Preparation and Nutrition</a:t>
            </a:r>
          </a:p>
          <a:p>
            <a:pPr algn="ctr"/>
            <a:endParaRPr lang="en-GB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Examination Advice &amp; Revision Tips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8E3A1-5C9B-4EA9-86D3-0AADEE8E9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074"/>
          <a:stretch/>
        </p:blipFill>
        <p:spPr>
          <a:xfrm>
            <a:off x="10639794" y="0"/>
            <a:ext cx="1552206" cy="1295799"/>
          </a:xfrm>
          <a:prstGeom prst="rect">
            <a:avLst/>
          </a:prstGeom>
        </p:spPr>
      </p:pic>
      <p:pic>
        <p:nvPicPr>
          <p:cNvPr id="8" name="Intro">
            <a:hlinkClick r:id="" action="ppaction://media"/>
            <a:extLst>
              <a:ext uri="{FF2B5EF4-FFF2-40B4-BE49-F238E27FC236}">
                <a16:creationId xmlns:a16="http://schemas.microsoft.com/office/drawing/2014/main" id="{4F3E1084-3A99-47B1-9C37-6C50C5A12D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1605" y="56577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51D8-0C7C-41F9-9D78-962C1217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4872"/>
            <a:ext cx="12192000" cy="529312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EXAMINATION DATE </a:t>
            </a:r>
            <a:b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Wednesday 19</a:t>
            </a:r>
            <a:r>
              <a:rPr lang="en-GB" sz="32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June 2024</a:t>
            </a:r>
            <a:b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b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b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b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b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b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b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b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b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17E58-2C29-4F7B-BCEB-8049E80E1C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074"/>
          <a:stretch/>
        </p:blipFill>
        <p:spPr>
          <a:xfrm>
            <a:off x="10639794" y="0"/>
            <a:ext cx="1552206" cy="1295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8E8977-302F-4D15-8CC6-82686CD9E5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52" t="13519" r="2740" b="37222"/>
          <a:stretch/>
        </p:blipFill>
        <p:spPr>
          <a:xfrm>
            <a:off x="2698750" y="2635250"/>
            <a:ext cx="6794500" cy="4222750"/>
          </a:xfrm>
          <a:prstGeom prst="rect">
            <a:avLst/>
          </a:prstGeom>
        </p:spPr>
      </p:pic>
      <p:pic>
        <p:nvPicPr>
          <p:cNvPr id="6" name="slide 2">
            <a:hlinkClick r:id="" action="ppaction://media"/>
            <a:extLst>
              <a:ext uri="{FF2B5EF4-FFF2-40B4-BE49-F238E27FC236}">
                <a16:creationId xmlns:a16="http://schemas.microsoft.com/office/drawing/2014/main" id="{8ECDB8AF-7A7F-4206-BCEB-3859989735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47.151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8073" y="4042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9E00-B26C-41EA-940D-67E6CE6C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3" y="307651"/>
            <a:ext cx="7511029" cy="1293028"/>
          </a:xfrm>
        </p:spPr>
        <p:txBody>
          <a:bodyPr/>
          <a:lstStyle/>
          <a:p>
            <a:pPr algn="l"/>
            <a:r>
              <a:rPr lang="en-GB" b="1" dirty="0"/>
              <a:t>Section A – Multiple Choice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7D8A5-8FFA-48CD-B4E2-CA72A1A73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992" y="0"/>
            <a:ext cx="1554615" cy="1298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265960-5087-4AFD-B2E1-9AD182A0D861}"/>
              </a:ext>
            </a:extLst>
          </p:cNvPr>
          <p:cNvSpPr txBox="1"/>
          <p:nvPr/>
        </p:nvSpPr>
        <p:spPr>
          <a:xfrm>
            <a:off x="0" y="1902797"/>
            <a:ext cx="12192000" cy="48936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Section A is multiple choice questions worth 20 marks and students will be expected to answer questions on the following 5 categories: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rgbClr val="0000FF"/>
                </a:solidFill>
              </a:rPr>
              <a:t>Food, nutrition and health, Food Science, Food Safety, Food Choice and Food Provenance.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To maximise marks in this section read the questions carefully highlight keywords and always use the process of elimination when unsure.</a:t>
            </a:r>
          </a:p>
          <a:p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Useful online revision resources</a:t>
            </a:r>
          </a:p>
          <a:p>
            <a:endParaRPr lang="en-GB" sz="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0000FF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www.senecalearning.com</a:t>
            </a:r>
            <a:r>
              <a:rPr lang="en-GB" sz="20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an online revision platform where students can revise topics, complete tests and receive instant.</a:t>
            </a:r>
          </a:p>
          <a:p>
            <a:pPr lvl="0" defTabSz="914400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9144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GCSE Bitesize</a:t>
            </a:r>
          </a:p>
          <a:p>
            <a:pPr lvl="0" defTabSz="914400"/>
            <a:r>
              <a:rPr lang="en-GB" sz="2000" b="1" dirty="0">
                <a:solidFill>
                  <a:srgbClr val="0000FF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https://www.bbc.co.uk/teach/class-clips-video/design-and-technology-gcse-food-preparation-and-nutrition/zvjh8xs</a:t>
            </a:r>
            <a:r>
              <a:rPr lang="en-GB" sz="20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 </a:t>
            </a: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watch the video’s and make </a:t>
            </a:r>
            <a:r>
              <a:rPr lang="en-GB" sz="2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notes.</a:t>
            </a:r>
            <a:r>
              <a:rPr lang="en-GB" sz="2000" dirty="0" err="1">
                <a:latin typeface="Century Gothic" panose="020B0502020202020204" pitchFamily="34" charset="0"/>
              </a:rPr>
              <a:t>f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Section A">
            <a:hlinkClick r:id="" action="ppaction://media"/>
            <a:extLst>
              <a:ext uri="{FF2B5EF4-FFF2-40B4-BE49-F238E27FC236}">
                <a16:creationId xmlns:a16="http://schemas.microsoft.com/office/drawing/2014/main" id="{F65331FB-CAB3-4757-A8B6-0032FF7B1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63463" y="6492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9E00-B26C-41EA-940D-67E6CE6C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446873"/>
            <a:ext cx="8610600" cy="1293028"/>
          </a:xfrm>
        </p:spPr>
        <p:txBody>
          <a:bodyPr/>
          <a:lstStyle/>
          <a:p>
            <a:pPr algn="l"/>
            <a:r>
              <a:rPr lang="en-GB" b="1" dirty="0"/>
              <a:t>Section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7D8A5-8FFA-48CD-B4E2-CA72A1A73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992" y="0"/>
            <a:ext cx="1554615" cy="1298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265960-5087-4AFD-B2E1-9AD182A0D861}"/>
              </a:ext>
            </a:extLst>
          </p:cNvPr>
          <p:cNvSpPr txBox="1"/>
          <p:nvPr/>
        </p:nvSpPr>
        <p:spPr>
          <a:xfrm>
            <a:off x="0" y="1902797"/>
            <a:ext cx="12192000" cy="48320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Section B – Five questions, each with a number of sub questions (80 marks)</a:t>
            </a:r>
          </a:p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This section assesses knowledge on the five categories tested in section A (</a:t>
            </a:r>
            <a:r>
              <a:rPr lang="en-GB" sz="2000" b="1" dirty="0">
                <a:solidFill>
                  <a:srgbClr val="0000FF"/>
                </a:solidFill>
              </a:rPr>
              <a:t>Food, nutrition and health, Food Science, Food Safety, Food Choice and Food Provenance</a:t>
            </a:r>
            <a:r>
              <a:rPr lang="en-GB" sz="2000" dirty="0">
                <a:solidFill>
                  <a:schemeClr val="bg1"/>
                </a:solidFill>
              </a:rPr>
              <a:t>). 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However this time more in-depth knowledge is required and students must read questions carefully to ensure they are actually answering the question and not just writing down anything they know.</a:t>
            </a:r>
          </a:p>
          <a:p>
            <a:endParaRPr lang="en-GB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There will be a mixture of question types including some short answer questions (2 – 4 marks), some questions where data is given and students must refer to this in their answer and some extended response questions which also test quality of written communication (6 – 12) marks. </a:t>
            </a:r>
          </a:p>
          <a:p>
            <a:endParaRPr lang="en-GB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TIP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Include subject specific terminology in your responses this demonstrates a good understanding of the subject. Also use the mark scheme to help you plan your answer e.g. if it is worth 8 marks you could make 4 key points (1 mark each) and justify/explain them (1 mark for each justification/explanation).</a:t>
            </a:r>
          </a:p>
          <a:p>
            <a:endParaRPr lang="en-GB" sz="2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sz="2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Section B">
            <a:hlinkClick r:id="" action="ppaction://media"/>
            <a:extLst>
              <a:ext uri="{FF2B5EF4-FFF2-40B4-BE49-F238E27FC236}">
                <a16:creationId xmlns:a16="http://schemas.microsoft.com/office/drawing/2014/main" id="{71C2883D-AC5D-422D-B180-55E9CDA0E7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2152" y="8497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9E00-B26C-41EA-940D-67E6CE6C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446873"/>
            <a:ext cx="8610600" cy="1293028"/>
          </a:xfrm>
        </p:spPr>
        <p:txBody>
          <a:bodyPr/>
          <a:lstStyle/>
          <a:p>
            <a:pPr algn="l"/>
            <a:r>
              <a:rPr lang="en-GB" b="1" dirty="0"/>
              <a:t>Revision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7D8A5-8FFA-48CD-B4E2-CA72A1A73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992" y="0"/>
            <a:ext cx="1554615" cy="1298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265960-5087-4AFD-B2E1-9AD182A0D861}"/>
              </a:ext>
            </a:extLst>
          </p:cNvPr>
          <p:cNvSpPr txBox="1"/>
          <p:nvPr/>
        </p:nvSpPr>
        <p:spPr>
          <a:xfrm>
            <a:off x="0" y="1874421"/>
            <a:ext cx="12192000" cy="48936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kern="1400" dirty="0">
                <a:solidFill>
                  <a:srgbClr val="0000F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GENERAL REVISION TIPS</a:t>
            </a:r>
          </a:p>
          <a:p>
            <a:pPr algn="ctr"/>
            <a:endParaRPr lang="en-GB" sz="2400" kern="1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Re-reading lesson notes to clarify knowledge &amp; understanding of what has been taught in lessons. 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This must be 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done after each lesson to identify gaps in their knowledge.  And anything they don’t understand, ask their subject teacher to revisit in lessons! 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Glossary of key words and terms is vital, revise the meanings is also useful.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Revision guides created by your subject teacher for the mocks completed. Read through theses again and highlight the key information. 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RAG rating their knowledge of topics for each section of the exam – evaluating what they know and what areas they need to focus their revision! Use the checklist you have been given so you can do this.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past papers, practise exam technique including timed conditions.</a:t>
            </a:r>
            <a:endParaRPr lang="en-GB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5" name="slide 5">
            <a:hlinkClick r:id="" action="ppaction://media"/>
            <a:extLst>
              <a:ext uri="{FF2B5EF4-FFF2-40B4-BE49-F238E27FC236}">
                <a16:creationId xmlns:a16="http://schemas.microsoft.com/office/drawing/2014/main" id="{6EB9B3E3-3D8C-45A4-82D5-4DBBDF4ACF7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420.94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7343" y="4055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2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215</TotalTime>
  <Words>483</Words>
  <Application>Microsoft Office PowerPoint</Application>
  <PresentationFormat>Widescreen</PresentationFormat>
  <Paragraphs>32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Times New Roman</vt:lpstr>
      <vt:lpstr>Vapor Trail</vt:lpstr>
      <vt:lpstr>PowerPoint Presentation</vt:lpstr>
      <vt:lpstr>EXAMINATION DATE  Wednesday 19th June 2024         </vt:lpstr>
      <vt:lpstr>Section A – Multiple Choice</vt:lpstr>
      <vt:lpstr>Section B</vt:lpstr>
      <vt:lpstr>Revision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Ryan</dc:creator>
  <cp:lastModifiedBy>Michaela Ryan</cp:lastModifiedBy>
  <cp:revision>23</cp:revision>
  <dcterms:created xsi:type="dcterms:W3CDTF">2022-03-31T10:29:50Z</dcterms:created>
  <dcterms:modified xsi:type="dcterms:W3CDTF">2024-03-06T22:30:33Z</dcterms:modified>
</cp:coreProperties>
</file>