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4" r:id="rId4"/>
    <p:sldId id="263" r:id="rId5"/>
    <p:sldId id="265" r:id="rId6"/>
    <p:sldId id="266" r:id="rId7"/>
    <p:sldId id="258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3" y="609601"/>
            <a:ext cx="8676223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3" y="3886200"/>
            <a:ext cx="8676223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609603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609603"/>
            <a:ext cx="9296399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3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609603"/>
            <a:ext cx="9296399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609603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4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7" y="609601"/>
            <a:ext cx="2210515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3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7001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1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4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3" y="3243264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3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4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7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7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4" y="5883277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4" y="609600"/>
            <a:ext cx="9905999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4" y="2667001"/>
            <a:ext cx="9905999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7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7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4" y="5883277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51B3BB-D604-4396-B25F-04CA221A8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GCSE English literature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E45AA2-D068-4C82-8913-2910B9365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>
                <a:solidFill>
                  <a:schemeClr val="bg1"/>
                </a:solidFill>
              </a:rPr>
              <a:t>Revision tips and advice for </a:t>
            </a:r>
            <a:r>
              <a:rPr lang="en-GB" sz="4000" dirty="0" err="1">
                <a:solidFill>
                  <a:schemeClr val="bg1"/>
                </a:solidFill>
              </a:rPr>
              <a:t>gcse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english</a:t>
            </a:r>
            <a:r>
              <a:rPr lang="en-GB" sz="4000" dirty="0">
                <a:solidFill>
                  <a:schemeClr val="bg1"/>
                </a:solidFill>
              </a:rPr>
              <a:t> literature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E5FCDD-E0BF-4312-B7C9-11CEF1A9B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0"/>
    </mc:Choice>
    <mc:Fallback xmlns="">
      <p:transition spd="slow" advTm="8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0A55-360D-468C-BB8E-543069F8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36320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English literature: paper 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A0CF7-8216-435C-9107-7C61323CE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45921"/>
            <a:ext cx="9905998" cy="414528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Two sections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Shakespeare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19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century novel.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Consider how key characters, themes and ideas are conveyed in the two texts.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Create a bank of quotations that help illustrate ideas about key characters, themes and ideas.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Revise key extracts and consider HOW these characters, themes and ideas are conveyed: what methods do the writers use? What effects do these have? How are these similar or different in other parts of the texts?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WHY has the writer conveyed these ideas in the manner they have? How have contexts shaped these ideas?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What – How – why?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4 marks available for your quality of written communication for the Shakespeare question.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AC9274A-758F-4876-958C-83F30081C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3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98"/>
    </mc:Choice>
    <mc:Fallback xmlns="">
      <p:transition spd="slow" advTm="195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0A55-360D-468C-BB8E-543069F8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36320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English literature: paper two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A0CF7-8216-435C-9107-7C61323CE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724298"/>
            <a:ext cx="9905998" cy="4746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Section A: Modern texts (An inspector calls or animal farm)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Consider how key characters, themes and ideas are conveyed in the text.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Create a bank of quotations that help illustrate ideas about key characters, themes and ideas.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consider HOW these characters, themes and ideas are conveyed: what methods do the writers use? What effects do these have? How are these similar or different in other parts of the texts?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WHY has the writer conveyed these ideas in the manner they have?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What – How – why?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4 marks available for your quality of written communication.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BE2072-D510-4C45-A45B-1B5558EC1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3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90"/>
    </mc:Choice>
    <mc:Fallback xmlns="">
      <p:transition spd="slow" advTm="85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0A55-360D-468C-BB8E-543069F8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36320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English literature: paper TWO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A0CF7-8216-435C-9107-7C61323CE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45921"/>
            <a:ext cx="9905998" cy="4145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Section B: Anthology Poetry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Ensure that you know the 15 poems as well as you can – use online resources and revision guides if you are unsure.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Aim to learn key quotations from each poem: think about the comments you could make about each of the quotations identified.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Make links between the poems: how are they similar/different in the way that they convey ideas about power and conflict, or Love and relationships?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What are the poets conveying?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How are they conveying it?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Why are they conveying these ideas in this manner?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1F45D51-CA30-4732-AD78-7F38E59F6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24"/>
    </mc:Choice>
    <mc:Fallback xmlns="">
      <p:transition spd="slow" advTm="77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0A55-360D-468C-BB8E-543069F8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36320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English literature: paper two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A0CF7-8216-435C-9107-7C61323CE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724298"/>
            <a:ext cx="9905998" cy="4746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Section C: Unseen Poetry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For the first unseen poem, ensure your comments answer the question.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How has the poet used language to convey specific ideas?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How has the poet used form to convey specific ideas?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How do these ideas progress/change as the poem develops?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Aim to make 3 – 4 points in your answer: explain why you think as you do in as much detail as you can.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Focus on what you can and do understand, rather than worrying about what you are not sure about.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59DC14E-90C9-4292-944D-D7FBF4617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0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87"/>
    </mc:Choice>
    <mc:Fallback xmlns="">
      <p:transition spd="slow" advTm="93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0A55-360D-468C-BB8E-543069F8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36320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English literature: paper two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A0CF7-8216-435C-9107-7C61323CE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724298"/>
            <a:ext cx="9905998" cy="4746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unseen comparison question needs you to focus on methods and techniques that poets use and comment on the effects that these have.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You can discuss similar or different techniques and explain the effects these have on the reader.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Whilst it is for ‘only’ 8 marks, a good response could be the difference between the overall bands you achieve.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CBF0F01-CD14-4CE2-A474-D4FBA28CB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8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08"/>
    </mc:Choice>
    <mc:Fallback xmlns="">
      <p:transition spd="slow" advTm="76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0A55-360D-468C-BB8E-543069F8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36320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Final 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A0CF7-8216-435C-9107-7C61323CE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45921"/>
            <a:ext cx="9905998" cy="414528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Planning a response first: develop a line of argument before you start writing.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value of close analysis: say a lot about a little.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Offer interpretations: firstly… also… furthermore…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Reference methods a writer uses and explain the effect that these have. 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Consider the contexts of the texts and their ‘why’.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Learning key and transferable quotations will help illustrate your ideas.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6A5E40-646A-4982-A428-89976F007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5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61"/>
    </mc:Choice>
    <mc:Fallback xmlns="">
      <p:transition spd="slow" advTm="134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0A55-360D-468C-BB8E-543069F8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36320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Finally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A0CF7-8216-435C-9107-7C61323CE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45921"/>
            <a:ext cx="9905998" cy="414528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Practising your exam technique is revision. 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Practise responses in timed conditions. 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Submit work to your teachers for feedback. 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Good luck!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1E6CC6-4D03-4B7C-9C2B-F50EF9674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88"/>
    </mc:Choice>
    <mc:Fallback xmlns="">
      <p:transition spd="slow" advTm="45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89</TotalTime>
  <Words>631</Words>
  <Application>Microsoft Office PowerPoint</Application>
  <PresentationFormat>Widescreen</PresentationFormat>
  <Paragraphs>55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Century Gothic</vt:lpstr>
      <vt:lpstr>Mesh</vt:lpstr>
      <vt:lpstr>GCSE English literature</vt:lpstr>
      <vt:lpstr>English literature: paper one</vt:lpstr>
      <vt:lpstr>English literature: paper two</vt:lpstr>
      <vt:lpstr>English literature: paper TWO</vt:lpstr>
      <vt:lpstr>English literature: paper two</vt:lpstr>
      <vt:lpstr>English literature: paper two</vt:lpstr>
      <vt:lpstr>Final advice</vt:lpstr>
      <vt:lpstr>Finally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GCSE English Language</dc:title>
  <dc:creator>David Williams</dc:creator>
  <cp:lastModifiedBy>David Williams</cp:lastModifiedBy>
  <cp:revision>11</cp:revision>
  <dcterms:created xsi:type="dcterms:W3CDTF">2022-03-21T12:15:19Z</dcterms:created>
  <dcterms:modified xsi:type="dcterms:W3CDTF">2023-02-06T10:30:49Z</dcterms:modified>
</cp:coreProperties>
</file>