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664" r:id="rId2"/>
    <p:sldId id="673" r:id="rId3"/>
    <p:sldId id="674" r:id="rId4"/>
    <p:sldId id="671" r:id="rId5"/>
    <p:sldId id="299" r:id="rId6"/>
  </p:sldIdLst>
  <p:sldSz cx="9144000" cy="6858000" type="screen4x3"/>
  <p:notesSz cx="6889750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60"/>
  </p:normalViewPr>
  <p:slideViewPr>
    <p:cSldViewPr>
      <p:cViewPr varScale="1">
        <p:scale>
          <a:sx n="110" d="100"/>
          <a:sy n="110" d="100"/>
        </p:scale>
        <p:origin x="165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558" cy="502675"/>
          </a:xfrm>
          <a:prstGeom prst="rect">
            <a:avLst/>
          </a:prstGeom>
        </p:spPr>
        <p:txBody>
          <a:bodyPr vert="horz" lIns="96610" tIns="48305" rIns="96610" bIns="48305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598" y="0"/>
            <a:ext cx="2985558" cy="502675"/>
          </a:xfrm>
          <a:prstGeom prst="rect">
            <a:avLst/>
          </a:prstGeom>
        </p:spPr>
        <p:txBody>
          <a:bodyPr vert="horz" lIns="96610" tIns="48305" rIns="96610" bIns="48305" rtlCol="0"/>
          <a:lstStyle>
            <a:lvl1pPr algn="r">
              <a:defRPr sz="1300"/>
            </a:lvl1pPr>
          </a:lstStyle>
          <a:p>
            <a:fld id="{1F2D0F47-E315-48B7-BB15-8421C3DA1AA9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16039"/>
            <a:ext cx="2985558" cy="502674"/>
          </a:xfrm>
          <a:prstGeom prst="rect">
            <a:avLst/>
          </a:prstGeom>
        </p:spPr>
        <p:txBody>
          <a:bodyPr vert="horz" lIns="96610" tIns="48305" rIns="96610" bIns="48305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598" y="9516039"/>
            <a:ext cx="2985558" cy="502674"/>
          </a:xfrm>
          <a:prstGeom prst="rect">
            <a:avLst/>
          </a:prstGeom>
        </p:spPr>
        <p:txBody>
          <a:bodyPr vert="horz" lIns="96610" tIns="48305" rIns="96610" bIns="48305" rtlCol="0" anchor="b"/>
          <a:lstStyle>
            <a:lvl1pPr algn="r">
              <a:defRPr sz="1300"/>
            </a:lvl1pPr>
          </a:lstStyle>
          <a:p>
            <a:fld id="{8E71BF37-AB82-4E94-BEB7-61A9B0EEF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820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5969" cy="502024"/>
          </a:xfrm>
          <a:prstGeom prst="rect">
            <a:avLst/>
          </a:prstGeom>
        </p:spPr>
        <p:txBody>
          <a:bodyPr vert="horz" lIns="89181" tIns="44591" rIns="89181" bIns="4459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242" y="1"/>
            <a:ext cx="2985969" cy="502024"/>
          </a:xfrm>
          <a:prstGeom prst="rect">
            <a:avLst/>
          </a:prstGeom>
        </p:spPr>
        <p:txBody>
          <a:bodyPr vert="horz" lIns="89181" tIns="44591" rIns="89181" bIns="44591" rtlCol="0"/>
          <a:lstStyle>
            <a:lvl1pPr algn="r">
              <a:defRPr sz="1200"/>
            </a:lvl1pPr>
          </a:lstStyle>
          <a:p>
            <a:fld id="{15E4F9B6-A7DF-49F1-82D2-807DE24BB208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8500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181" tIns="44591" rIns="89181" bIns="4459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359" y="4821293"/>
            <a:ext cx="5513032" cy="3944693"/>
          </a:xfrm>
          <a:prstGeom prst="rect">
            <a:avLst/>
          </a:prstGeom>
        </p:spPr>
        <p:txBody>
          <a:bodyPr vert="horz" lIns="89181" tIns="44591" rIns="89181" bIns="4459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6690"/>
            <a:ext cx="2985969" cy="502023"/>
          </a:xfrm>
          <a:prstGeom prst="rect">
            <a:avLst/>
          </a:prstGeom>
        </p:spPr>
        <p:txBody>
          <a:bodyPr vert="horz" lIns="89181" tIns="44591" rIns="89181" bIns="4459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242" y="9516690"/>
            <a:ext cx="2985969" cy="502023"/>
          </a:xfrm>
          <a:prstGeom prst="rect">
            <a:avLst/>
          </a:prstGeom>
        </p:spPr>
        <p:txBody>
          <a:bodyPr vert="horz" lIns="89181" tIns="44591" rIns="89181" bIns="44591" rtlCol="0" anchor="b"/>
          <a:lstStyle>
            <a:lvl1pPr algn="r">
              <a:defRPr sz="1200"/>
            </a:lvl1pPr>
          </a:lstStyle>
          <a:p>
            <a:fld id="{E484A3A7-46E6-4C8A-8E7D-0218290EF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781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AE08-E609-409F-AF20-B594CF5CDC2D}" type="datetimeFigureOut">
              <a:rPr lang="en-GB" smtClean="0"/>
              <a:pPr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F13F-FE1A-421B-8F68-9C0AE71038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137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AE08-E609-409F-AF20-B594CF5CDC2D}" type="datetimeFigureOut">
              <a:rPr lang="en-GB" smtClean="0"/>
              <a:pPr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F13F-FE1A-421B-8F68-9C0AE71038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03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AE08-E609-409F-AF20-B594CF5CDC2D}" type="datetimeFigureOut">
              <a:rPr lang="en-GB" smtClean="0"/>
              <a:pPr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F13F-FE1A-421B-8F68-9C0AE71038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622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AE08-E609-409F-AF20-B594CF5CDC2D}" type="datetimeFigureOut">
              <a:rPr lang="en-GB" smtClean="0"/>
              <a:pPr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F13F-FE1A-421B-8F68-9C0AE71038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14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AE08-E609-409F-AF20-B594CF5CDC2D}" type="datetimeFigureOut">
              <a:rPr lang="en-GB" smtClean="0"/>
              <a:pPr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F13F-FE1A-421B-8F68-9C0AE71038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488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AE08-E609-409F-AF20-B594CF5CDC2D}" type="datetimeFigureOut">
              <a:rPr lang="en-GB" smtClean="0"/>
              <a:pPr/>
              <a:t>08/03/2024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F13F-FE1A-421B-8F68-9C0AE71038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10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AE08-E609-409F-AF20-B594CF5CDC2D}" type="datetimeFigureOut">
              <a:rPr lang="en-GB" smtClean="0"/>
              <a:pPr/>
              <a:t>08/03/2024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F13F-FE1A-421B-8F68-9C0AE71038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17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AE08-E609-409F-AF20-B594CF5CDC2D}" type="datetimeFigureOut">
              <a:rPr lang="en-GB" smtClean="0"/>
              <a:pPr/>
              <a:t>08/03/2024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F13F-FE1A-421B-8F68-9C0AE71038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215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AE08-E609-409F-AF20-B594CF5CDC2D}" type="datetimeFigureOut">
              <a:rPr lang="en-GB" smtClean="0"/>
              <a:pPr/>
              <a:t>08/03/2024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F13F-FE1A-421B-8F68-9C0AE71038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091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AE08-E609-409F-AF20-B594CF5CDC2D}" type="datetimeFigureOut">
              <a:rPr lang="en-GB" smtClean="0"/>
              <a:pPr/>
              <a:t>08/03/2024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F13F-FE1A-421B-8F68-9C0AE71038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688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AE08-E609-409F-AF20-B594CF5CDC2D}" type="datetimeFigureOut">
              <a:rPr lang="en-GB" smtClean="0"/>
              <a:pPr/>
              <a:t>08/03/2024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F13F-FE1A-421B-8F68-9C0AE71038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286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DAE08-E609-409F-AF20-B594CF5CDC2D}" type="datetimeFigureOut">
              <a:rPr lang="en-GB" smtClean="0"/>
              <a:pPr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1F13F-FE1A-421B-8F68-9C0AE71038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7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ECC4C8E-BEB3-470B-99A8-D127DA2A2F2E}"/>
              </a:ext>
            </a:extLst>
          </p:cNvPr>
          <p:cNvSpPr txBox="1"/>
          <p:nvPr/>
        </p:nvSpPr>
        <p:spPr>
          <a:xfrm>
            <a:off x="1475656" y="1844824"/>
            <a:ext cx="6447606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Vcert</a:t>
            </a:r>
            <a:r>
              <a:rPr lang="en-GB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Engineering</a:t>
            </a:r>
          </a:p>
          <a:p>
            <a:pPr algn="ctr"/>
            <a:endParaRPr lang="en-GB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Examination Advice &amp; Revision Tips</a:t>
            </a:r>
          </a:p>
        </p:txBody>
      </p:sp>
    </p:spTree>
    <p:extLst>
      <p:ext uri="{BB962C8B-B14F-4D97-AF65-F5344CB8AC3E}">
        <p14:creationId xmlns:p14="http://schemas.microsoft.com/office/powerpoint/2010/main" val="2632030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305544"/>
            <a:ext cx="892899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EXAMINATION DATE </a:t>
            </a:r>
          </a:p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Friday 7</a:t>
            </a:r>
            <a:r>
              <a:rPr lang="en-GB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June 2024</a:t>
            </a:r>
          </a:p>
          <a:p>
            <a:pPr lvl="1" algn="ctr"/>
            <a:endParaRPr lang="en-GB" sz="6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E8879D-96C9-4EF4-9FBF-D37BD2DCF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862" y="1628800"/>
            <a:ext cx="7534275" cy="401955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C94BBE7-BEA6-451E-A01E-115EF268E39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2400" y="602128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334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5EE37D-135D-4442-9408-47BAB11480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299"/>
          <a:stretch/>
        </p:blipFill>
        <p:spPr>
          <a:xfrm>
            <a:off x="1061120" y="3861048"/>
            <a:ext cx="2773288" cy="19531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D348D7-A8AE-40E7-B6BD-DE387F1FF8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264" r="34658"/>
          <a:stretch/>
        </p:blipFill>
        <p:spPr>
          <a:xfrm>
            <a:off x="1115616" y="1128781"/>
            <a:ext cx="2718792" cy="19531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C289B3-A329-4558-BCE4-983DD5623E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9545"/>
          <a:stretch/>
        </p:blipFill>
        <p:spPr>
          <a:xfrm>
            <a:off x="5440830" y="2132856"/>
            <a:ext cx="2664296" cy="195311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F2541F9-28A1-4E3E-A694-C5CEF41DBAA9}"/>
              </a:ext>
            </a:extLst>
          </p:cNvPr>
          <p:cNvSpPr/>
          <p:nvPr/>
        </p:nvSpPr>
        <p:spPr>
          <a:xfrm>
            <a:off x="2964026" y="404664"/>
            <a:ext cx="3215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TYPES OF QUESTIONS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F80D4F1-E3F2-4C04-BD92-C40D416CB5D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6416" y="609329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190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032F310-65B9-4B2F-8517-EFEF231B41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773" b="1889"/>
          <a:stretch/>
        </p:blipFill>
        <p:spPr>
          <a:xfrm>
            <a:off x="0" y="1052736"/>
            <a:ext cx="9144000" cy="31683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B745C44-A265-4F6C-A911-C8B5B10EE62D}"/>
              </a:ext>
            </a:extLst>
          </p:cNvPr>
          <p:cNvSpPr/>
          <p:nvPr/>
        </p:nvSpPr>
        <p:spPr>
          <a:xfrm>
            <a:off x="2733196" y="404664"/>
            <a:ext cx="3677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ASSESSMENT MATERIALS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AAAAD0B-670D-47A6-812A-E80E7B91C7E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6416" y="609329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356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946" y="1210300"/>
            <a:ext cx="8830108" cy="5347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Re-reading lesson notes to clarify knowledge &amp; understanding of what has been taught in lessons.  </a:t>
            </a:r>
            <a:r>
              <a:rPr lang="en-GB" sz="195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must be </a:t>
            </a:r>
            <a:r>
              <a:rPr lang="en-GB" sz="19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done after each lesson to identify gaps in their knowledge.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9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Revision guides, these are graphic knowledge organisers these have been created by subject teachers. Read through the topics highlight the key information.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9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RAG rating your knowledge of topics for each section of the exam – evaluating what they know and what areas they need to focus your revision!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9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 past papers, practise exam technique including timed conditions.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>
              <a:latin typeface="Century Gothic" panose="020B0502020202020204" pitchFamily="34" charset="0"/>
            </a:endParaRPr>
          </a:p>
          <a:p>
            <a:r>
              <a:rPr lang="en-GB" sz="2200" b="1" dirty="0">
                <a:latin typeface="Century Gothic" panose="020B0502020202020204" pitchFamily="34" charset="0"/>
              </a:rPr>
              <a:t> </a:t>
            </a:r>
            <a:endParaRPr lang="en-GB" sz="2200" dirty="0">
              <a:latin typeface="Century Gothic" panose="020B0502020202020204" pitchFamily="34" charset="0"/>
            </a:endParaRPr>
          </a:p>
          <a:p>
            <a:endParaRPr lang="en-GB" sz="2200" b="1" dirty="0">
              <a:latin typeface="Century Gothic" panose="020B0502020202020204" pitchFamily="34" charset="0"/>
            </a:endParaRPr>
          </a:p>
          <a:p>
            <a:endParaRPr lang="en-GB" sz="2200" b="1" dirty="0">
              <a:latin typeface="Century Gothic" panose="020B0502020202020204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0" y="227112"/>
            <a:ext cx="9144000" cy="5847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>
                    <a:lumMod val="100000"/>
                    <a:lumOff val="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ctr"/>
            <a:r>
              <a:rPr lang="en-GB" sz="3200" b="1" kern="1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</a:rPr>
              <a:t>GENERAL REVISION TIPS</a:t>
            </a:r>
            <a:endParaRPr lang="en-GB" sz="1400" kern="1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E7A8D1-8E51-4341-89A9-81DEE90944E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77454" y="6165304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665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2725</TotalTime>
  <Words>115</Words>
  <Application>Microsoft Office PowerPoint</Application>
  <PresentationFormat>On-screen Show (4:3)</PresentationFormat>
  <Paragraphs>18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Gothic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Wellington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Booth</dc:creator>
  <cp:lastModifiedBy>Simon Brown</cp:lastModifiedBy>
  <cp:revision>92</cp:revision>
  <cp:lastPrinted>2022-03-22T17:52:39Z</cp:lastPrinted>
  <dcterms:created xsi:type="dcterms:W3CDTF">2014-01-09T11:29:11Z</dcterms:created>
  <dcterms:modified xsi:type="dcterms:W3CDTF">2024-03-08T15:23:21Z</dcterms:modified>
</cp:coreProperties>
</file>