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66FF"/>
    <a:srgbClr val="00FFCC"/>
    <a:srgbClr val="FFCC66"/>
    <a:srgbClr val="FFE8D1"/>
    <a:srgbClr val="FFCC99"/>
    <a:srgbClr val="FF3300"/>
    <a:srgbClr val="FFD1D1"/>
    <a:srgbClr val="E7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1A8A-4926-47BC-9529-D71A5E28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39B4F-CAF5-47BC-96D1-BB7F5E737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95855-1D14-48D5-9440-42BD6BC0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0E151-0686-46ED-B71B-04B0D338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8994-5F34-4B2E-BD79-5A90A81D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9195-3A5D-4AD5-A55A-7207C6C94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0AB-B2F1-4BFC-9C06-CC5C916A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12234-7153-4202-9D60-64625491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4BE55-21D5-4BFD-BDAD-59697F0B2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BF773-9BCC-4BA2-8FB7-0BEAB1B7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6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296DF-8040-451E-90E5-50246F7E7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7EA9F-2D4D-4C45-9A21-3DFDB8DAD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F2140-BEFA-423B-9D66-D7D8F00D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6860A-6E43-413F-993C-079F6F18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6C83-6195-4A3C-AE62-B48E86D7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7BA3-52AA-43C1-85E1-36BE8CBAC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D499-4E2D-4121-8AC1-63C65B436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7E26-8C70-4F39-88B8-FB32E7B1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76523-1FC3-461A-9C13-BEEFDF51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57C96-7035-4C2B-8742-7A012517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6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11F7-4433-4CA6-970F-C65D8EE1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CAB25-B937-4CCD-85CB-34049D182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2428-1EA6-44A9-A276-B29D1E42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FE763-AA17-497D-90EC-4B0404DB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337A3-2A44-4B83-B6CE-CEDE37F3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A356-BFDE-4ABE-8F7E-052B5ECB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D4E46-DFF2-4BCF-9EFD-98C985877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81E0A-5793-4E58-935F-FAD56BD21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3C17F-A8FD-46B3-9C5A-C2DD7B99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5BA4A-3F2B-4660-913A-4857DE14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E1BB9-114F-461D-B4BE-FA6D86B0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2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7AE8-9230-4106-971E-93CBB7D49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7B86D-BFD6-437D-83A8-8313B1F2F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E1CA1-1E1A-422A-8542-19BB17F44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85AA4-315E-4A77-B504-16CC7D874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4290B-701D-4A83-A3D2-BC88EBAAA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580CA-9C87-4C4E-AEFD-36FEF47D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803B8-A86E-494D-BD60-15EE59AB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C5C3C-2136-4E28-A6E1-5584B9DC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6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F4D6-1A28-4D57-884B-CA7D5414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7FF51-55B0-4E41-9636-AC2021DDE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15D18-338F-40B6-AD32-28CCA991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E319B-7C2D-46E2-92EF-16AC0690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4967B6-053C-4810-8EB4-C98AE75E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7D92E-35EE-4378-8C02-4DC9B578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1828-0E1E-4703-8B87-2118E5D6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BF8B-AD3D-4F31-AF25-B878A59F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9F75-FC6E-4EC9-85A6-8D2ECC6B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BA4FA-4CD7-4EF6-84EB-A1AC2B568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7B99D-E988-44FB-AE03-EDCA7170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7F3CA-0063-4384-8C69-22241D39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C98CB-6E0D-4320-B76F-DB0475EB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7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65D0-D83C-4E4D-9858-7E4E502EA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9C103-22FD-405D-8DFB-913DBE5BEE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903D5-07CD-4F29-86C4-D073BE888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78ABC-7B44-47D0-ACA1-7E1F93B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7E744-C110-47D0-9DF9-29430459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034E1-9EFE-4514-AB29-80D4BECB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62298-608C-47A3-B7BA-F93A14F3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C729-6195-4548-B69E-4ED67C8B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BB31-CCB0-449F-A363-95749B1819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30547-752F-41E1-A7AD-8239E8E4DEEE}" type="datetimeFigureOut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A444-E31E-4FC6-A7E5-0397E6C94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F9234-0564-4B7C-A8BA-A6CB40EEA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6F88-2753-4252-B04F-0128D84F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5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0103-3AB6-4287-A410-44257958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209549"/>
            <a:ext cx="10515600" cy="942975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/>
              <a:t>Supporting students with revision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E68A-11FD-4451-BC46-FCAA9D3C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03376"/>
            <a:ext cx="7366000" cy="49180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Knowing what you need to revise</a:t>
            </a:r>
          </a:p>
          <a:p>
            <a:pPr marL="514350" indent="-514350">
              <a:buAutoNum type="arabicPeriod"/>
            </a:pPr>
            <a:r>
              <a:rPr lang="en-GB" dirty="0"/>
              <a:t>Break revision down into small steps</a:t>
            </a:r>
          </a:p>
          <a:p>
            <a:pPr marL="514350" indent="-514350">
              <a:buAutoNum type="arabicPeriod"/>
            </a:pPr>
            <a:r>
              <a:rPr lang="en-GB" dirty="0"/>
              <a:t>Retrieval</a:t>
            </a:r>
          </a:p>
          <a:p>
            <a:pPr marL="514350" indent="-514350">
              <a:buAutoNum type="arabicPeriod"/>
            </a:pPr>
            <a:r>
              <a:rPr lang="en-GB" dirty="0"/>
              <a:t>Use of visuals </a:t>
            </a:r>
          </a:p>
          <a:p>
            <a:pPr marL="514350" indent="-514350">
              <a:buAutoNum type="arabicPeriod"/>
            </a:pPr>
            <a:r>
              <a:rPr lang="en-GB" dirty="0"/>
              <a:t>Creating a narrative </a:t>
            </a:r>
          </a:p>
          <a:p>
            <a:pPr marL="514350" indent="-514350">
              <a:buAutoNum type="arabicPeriod"/>
            </a:pPr>
            <a:r>
              <a:rPr lang="en-GB" dirty="0"/>
              <a:t>Decoding exam questions </a:t>
            </a:r>
          </a:p>
          <a:p>
            <a:pPr marL="514350" indent="-514350">
              <a:buAutoNum type="arabicPeriod"/>
            </a:pPr>
            <a:r>
              <a:rPr lang="en-GB" dirty="0"/>
              <a:t>Making connections and categorising</a:t>
            </a:r>
          </a:p>
          <a:p>
            <a:pPr marL="514350" indent="-514350">
              <a:buAutoNum type="arabicPeriod"/>
            </a:pPr>
            <a:r>
              <a:rPr lang="en-GB" dirty="0"/>
              <a:t>Using key course vocabulary </a:t>
            </a:r>
          </a:p>
        </p:txBody>
      </p:sp>
      <p:pic>
        <p:nvPicPr>
          <p:cNvPr id="1026" name="Picture 2" descr="How to do revision right | The Headteacher's Blog">
            <a:extLst>
              <a:ext uri="{FF2B5EF4-FFF2-40B4-BE49-F238E27FC236}">
                <a16:creationId xmlns:a16="http://schemas.microsoft.com/office/drawing/2014/main" id="{E4431486-9C58-4294-873E-7C7B35C5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99" y="4646134"/>
            <a:ext cx="4257675" cy="200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5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155A-7CD9-4FB5-B991-67EDAC34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74625"/>
            <a:ext cx="10515600" cy="765175"/>
          </a:xfrm>
          <a:solidFill>
            <a:srgbClr val="FFE8D1"/>
          </a:solidFill>
          <a:ln w="38100">
            <a:solidFill>
              <a:srgbClr val="FFCC66"/>
            </a:solidFill>
          </a:ln>
        </p:spPr>
        <p:txBody>
          <a:bodyPr/>
          <a:lstStyle/>
          <a:p>
            <a:r>
              <a:rPr lang="en-GB" dirty="0"/>
              <a:t>A list of different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03BD3-A10A-438D-B3A0-229FC5A52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253330"/>
            <a:ext cx="11620500" cy="560466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Not every strategy will work for every subject or every student but below is a list of different revision techniques that could be used: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Completing past papers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Reproducing study notes or mind maps from memory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Reading through previous work/assessments and adding additional details without using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Creating a list of questions and writing model answers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Spending ten minutes writing out the key words for a topic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FFCC"/>
                </a:solidFill>
              </a:rPr>
              <a:t> </a:t>
            </a:r>
            <a:r>
              <a:rPr lang="en-GB" dirty="0"/>
              <a:t>Brain dumps: putting pen to paper and writing as much as they can on a topic for 5 minutes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66FF"/>
                </a:solidFill>
              </a:rPr>
              <a:t> </a:t>
            </a:r>
            <a:r>
              <a:rPr lang="en-GB" dirty="0"/>
              <a:t>Flashcards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/>
              <a:t>Categorising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Writing a 10 question quiz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Working with a partner to write quizzes for each other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CC66"/>
                </a:solidFill>
              </a:rPr>
              <a:t> </a:t>
            </a:r>
            <a:r>
              <a:rPr lang="en-GB" dirty="0"/>
              <a:t>Create a key word and definition sheet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 Create some mnemonics to help you to remember key phrases or steps </a:t>
            </a:r>
          </a:p>
        </p:txBody>
      </p:sp>
    </p:spTree>
    <p:extLst>
      <p:ext uri="{BB962C8B-B14F-4D97-AF65-F5344CB8AC3E}">
        <p14:creationId xmlns:p14="http://schemas.microsoft.com/office/powerpoint/2010/main" val="330221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C659-8AF5-41C4-89AF-D293D26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42886"/>
            <a:ext cx="10515600" cy="895351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en-GB" dirty="0"/>
              <a:t>1. Knowing what you need to revise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E9304-66EF-4998-B9A4-09DF02E6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31924"/>
            <a:ext cx="7734300" cy="5183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first step when it comes to revision is knowing </a:t>
            </a:r>
            <a:r>
              <a:rPr lang="en-GB" b="1" dirty="0">
                <a:solidFill>
                  <a:srgbClr val="FF0000"/>
                </a:solidFill>
              </a:rPr>
              <a:t>what</a:t>
            </a:r>
            <a:r>
              <a:rPr lang="en-GB" dirty="0"/>
              <a:t> you need to revise.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teachers should have provided you with a PLC or checklist with the topics 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you do not have a checklist of the different topics / units that are going to be on your exam, then you need to get one from that member of staff. </a:t>
            </a:r>
          </a:p>
        </p:txBody>
      </p:sp>
      <p:pic>
        <p:nvPicPr>
          <p:cNvPr id="2050" name="Picture 2" descr="Digitalising your control checklists - Quick and easy - Ermeo">
            <a:extLst>
              <a:ext uri="{FF2B5EF4-FFF2-40B4-BE49-F238E27FC236}">
                <a16:creationId xmlns:a16="http://schemas.microsoft.com/office/drawing/2014/main" id="{56FBD29C-0717-44C1-BD04-D39EB066A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t="3542" r="18509" b="3542"/>
          <a:stretch/>
        </p:blipFill>
        <p:spPr bwMode="auto">
          <a:xfrm>
            <a:off x="8515350" y="3429000"/>
            <a:ext cx="3371850" cy="341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6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5DB1-82AF-40FA-B7E7-F3E413012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1299"/>
            <a:ext cx="10515600" cy="87947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r>
              <a:rPr lang="en-GB" dirty="0"/>
              <a:t>2. Break revision down into small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39BE3-800B-4D21-A8A2-E72EEBFF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0825"/>
            <a:ext cx="7632700" cy="50958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There is no way that you will be able to revise everything all at once.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Using your checklist, break down the topics that you need to revise and select the areas that you are least confident about first.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Then dedicate a period of time to go over a particular area using some of the methods in this PowerPoint.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B024D-F822-4B2C-84BC-7DCB44A3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1" t="3719" r="23172" b="6452"/>
          <a:stretch/>
        </p:blipFill>
        <p:spPr>
          <a:xfrm>
            <a:off x="8724900" y="3652687"/>
            <a:ext cx="3467100" cy="32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BB3A-B4A8-4C2F-8EBC-C6C8A0F6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" y="161925"/>
            <a:ext cx="9715500" cy="854075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dirty="0"/>
              <a:t>3.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AACC8-B53F-48E5-88EF-E38997DD3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282700"/>
            <a:ext cx="11760200" cy="55752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Retrieval is key!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Retrieval means to recall or remember information.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 are so many ways that students can retrieve information, even during a short period of independent study: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/>
              <a:t>Completing past papers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Reproducing study notes or mind maps from memory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/>
              <a:t>Reading through previous essays and adding additional details without using notes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Creating a list of questions and writing model answers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Spending ten minutes writing out the key words for a topic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Brain dumps: putting pen to paper and writing as much as they can on a topic for 5 minutes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64CC5-B572-4AA4-929F-BA019D9B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400" y="165100"/>
            <a:ext cx="1991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7EFB-F04A-43BC-9A8C-BBB7B7AF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12725"/>
            <a:ext cx="9410700" cy="828675"/>
          </a:xfrm>
          <a:solidFill>
            <a:srgbClr val="FFE7FF"/>
          </a:solidFill>
          <a:ln w="38100">
            <a:solidFill>
              <a:srgbClr val="FF99CC"/>
            </a:solidFill>
          </a:ln>
        </p:spPr>
        <p:txBody>
          <a:bodyPr/>
          <a:lstStyle/>
          <a:p>
            <a:r>
              <a:rPr lang="en-GB" dirty="0"/>
              <a:t>4. Use of visuals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473F4-B710-4197-AC82-F7D7F09BB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270000"/>
            <a:ext cx="9499600" cy="537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Using images to help support memory is a proven revision method.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Associating pictures with words/topics helps you to remember key information.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Strategies such as: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Mind maps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Spider diagrams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Storyboards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Drawing images next to key pieces of information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E098B-887A-4999-9E11-11C2356C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33274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6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4EF4-CD88-4F51-BFAF-05C97694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77799"/>
            <a:ext cx="10515600" cy="803275"/>
          </a:xfrm>
          <a:solidFill>
            <a:srgbClr val="E7E7FF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5. Creating a narrative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AAA7-7F3D-47FA-A3E4-F46B4DF4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367631"/>
            <a:ext cx="8686800" cy="53125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dirty="0"/>
              <a:t>If you can attach a hook to something, you are more likely to remember it. A great way of doing this is to create a narrative around the topic.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All this means is that you can link the topics you are studying to a story, scenario or conversation.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Try to link parts of your subject knowledge together to create a narrative or a story about it.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For example you could create a story/rhyme to remember the order of events or a process.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73B94-FE1C-4856-9DDF-9B3174D0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00" y="5490370"/>
            <a:ext cx="3822438" cy="119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03E8F-8075-4A08-8BEF-C8AC87D14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18" y="1737916"/>
            <a:ext cx="313824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1071-D696-48F8-AFB1-21F6F504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247649"/>
            <a:ext cx="10515600" cy="866775"/>
          </a:xfrm>
          <a:solidFill>
            <a:srgbClr val="E7FFFF"/>
          </a:solidFill>
          <a:ln w="57150">
            <a:solidFill>
              <a:srgbClr val="00FFCC"/>
            </a:solidFill>
          </a:ln>
        </p:spPr>
        <p:txBody>
          <a:bodyPr/>
          <a:lstStyle/>
          <a:p>
            <a:r>
              <a:rPr lang="en-GB" dirty="0"/>
              <a:t>6. Decoding exam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67D6-1C02-4E4C-B267-091C32576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419225"/>
            <a:ext cx="8077200" cy="5191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You have done all of the topics in the exam but sometimes the questions can make us panic because of the way that they are worded.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Sometimes you need to </a:t>
            </a:r>
            <a:r>
              <a:rPr lang="en-GB" b="1" dirty="0">
                <a:solidFill>
                  <a:srgbClr val="7030A0"/>
                </a:solidFill>
              </a:rPr>
              <a:t>decode</a:t>
            </a:r>
            <a:r>
              <a:rPr lang="en-GB" dirty="0"/>
              <a:t> the question and think about what it is actually asking you to do or discuss.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You should highlight key parts of the question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Practise rewriting exam questions in a simplified way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Annotate exam questions with key points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632CF-1C7E-406C-AA86-86ED740F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682" y="4876800"/>
            <a:ext cx="398131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2ABB4-809E-4A8F-AC65-14AC1D49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209549"/>
            <a:ext cx="10515600" cy="942975"/>
          </a:xfr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dirty="0"/>
              <a:t>7. Making connections and categorising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19D-7B36-49B0-B364-DE5D486B3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406524"/>
            <a:ext cx="9131300" cy="5349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Making connections </a:t>
            </a:r>
            <a:r>
              <a:rPr lang="en-GB" dirty="0"/>
              <a:t>within your revision is important.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Different parts of the subject/topic may connect together which can make revision easier and also help you to remember content.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your checklist/PLC and colour code similar parts of the subject/topic and use that to organise your revision.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Categorising </a:t>
            </a:r>
            <a:r>
              <a:rPr lang="en-GB" dirty="0"/>
              <a:t>different areas of the subject will also allow you to focus your revision on specific areas and break it down into manageable chunks.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C6335-2282-427F-AB81-6749C4224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3" r="12833"/>
          <a:stretch/>
        </p:blipFill>
        <p:spPr>
          <a:xfrm>
            <a:off x="9226037" y="4748242"/>
            <a:ext cx="2965963" cy="2109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D743AC-DFA5-48BB-BDFB-FA6CE9773E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6" t="6889" r="15667" b="8667"/>
          <a:stretch/>
        </p:blipFill>
        <p:spPr>
          <a:xfrm>
            <a:off x="9372600" y="1663700"/>
            <a:ext cx="2730500" cy="271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B123-05A8-4B9B-81BD-16B33015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1925"/>
            <a:ext cx="10515600" cy="841375"/>
          </a:xfrm>
          <a:solidFill>
            <a:srgbClr val="FFD1D1"/>
          </a:solidFill>
          <a:ln w="38100">
            <a:solidFill>
              <a:srgbClr val="FF3300"/>
            </a:solidFill>
          </a:ln>
        </p:spPr>
        <p:txBody>
          <a:bodyPr/>
          <a:lstStyle/>
          <a:p>
            <a:r>
              <a:rPr lang="en-GB" dirty="0"/>
              <a:t>8. Using key course vocabulary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9D69-8CE9-4A12-9842-A1913A72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06500"/>
            <a:ext cx="9042400" cy="54895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If you have not got one already you should get/create a word bank of key words from your subject.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Make sure you have the definitions for these words and know what they mean.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you need to practise using those words. It is not enough to just know what they mean, sometimes you need to practise using them in questions.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Write sentences or a paragraph with some of the words in and highlight them when you have used them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Get practise questions from your teacher and highlight each time you have used a key word in your answer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Write a short story using some of the key words from your course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CB361-6F16-49EA-AB80-044F6DE7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0" y="4898707"/>
            <a:ext cx="2819400" cy="17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2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861</Words>
  <Application>Microsoft Office PowerPoint</Application>
  <PresentationFormat>Widescreen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Office Theme</vt:lpstr>
      <vt:lpstr>Supporting students with revision </vt:lpstr>
      <vt:lpstr>1. Knowing what you need to revise</vt:lpstr>
      <vt:lpstr>2. Break revision down into small steps</vt:lpstr>
      <vt:lpstr>3. Retrieval</vt:lpstr>
      <vt:lpstr>4. Use of visuals </vt:lpstr>
      <vt:lpstr>5. Creating a narrative </vt:lpstr>
      <vt:lpstr>6. Decoding exam questions </vt:lpstr>
      <vt:lpstr>7. Making connections and categorising</vt:lpstr>
      <vt:lpstr>8. Using key course vocabulary </vt:lpstr>
      <vt:lpstr>A list of different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students with revision</dc:title>
  <dc:creator>Liam Cawley</dc:creator>
  <cp:lastModifiedBy>Sharon Roberts</cp:lastModifiedBy>
  <cp:revision>12</cp:revision>
  <cp:lastPrinted>2023-04-20T16:27:04Z</cp:lastPrinted>
  <dcterms:created xsi:type="dcterms:W3CDTF">2023-04-18T07:01:58Z</dcterms:created>
  <dcterms:modified xsi:type="dcterms:W3CDTF">2023-04-20T16:27:44Z</dcterms:modified>
</cp:coreProperties>
</file>