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D7F6-3D2E-0E46-BB08-960D0E506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C4BAF-8FE6-1E49-8A02-2BA2460F1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2D919-5EEB-DA4A-B93E-1004E8DB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6AF40-2D7F-374B-BE95-2394BBD4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AE835-A0BD-814A-85F1-B00E640B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5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4131-F005-744A-9C53-9D843B5B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7D51B-6A14-9C4D-8773-3A201A563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EF419-2E35-2948-8DBC-6ABF102E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3BCC6-5ECA-CB4D-A348-35B9A0BE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D83E4-436D-F647-83EF-C8F604E9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3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41987A-C002-8744-A6D8-F82B25E0E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0C31A-3FEB-CF4B-8ED6-84AC6B74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4411D-62DE-B14D-A22F-D5AE07F7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C765D-A618-3F41-9DF0-D145DDAB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E1E43-74D5-AC4D-A279-7F6795DA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3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351E-7E88-9945-892C-BEECB306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9466A-F091-8949-B90E-DECE71D14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21B07-F22C-434A-A7C4-A3DF1B47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ACF1F-F3CE-C549-89BE-FCD6ECBE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03C3C-3E52-FD4F-B410-7818C001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5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BE04-D99B-9A41-8CBF-B3E306FE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E6EBC-FF85-7C49-8BF0-7E076E42B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8DFAC-7A8E-9A43-8FED-9BF30BA3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98A45-99EB-F245-B764-C15BA223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59C93-FC44-FA40-AB5C-97D6C1F6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0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889A-86B3-EC49-871D-6501AFE3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C992-4D42-C141-A925-A1A412119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B029A-766E-5847-8D40-A5E5391E0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8465F-4B21-184B-AF6B-D4023957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F0886-F378-0540-BDE4-0AA07114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DDC81-04D8-2249-A7B2-657457C8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3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08EF-945B-584C-9D95-62A2E523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31188-4A20-2746-91B5-257835E43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2CEB2-DF22-6D46-8AAD-AC0FFB663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2D41-29E7-F142-90DA-CE07CDBF7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F6CA3-41C2-7240-8817-4CA98905C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ABA66-C2D0-0741-AB5C-C395EA92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4/3/22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3703E8-02D2-6446-9C44-D786233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EC6ED4-0D3A-7F46-BD33-85673DA5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E55F-25C7-9749-8347-72A937DBA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33120-7FA7-F048-88B7-7899F8F1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4/3/22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252F0-457A-8A40-8861-9BDC9037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95028-BA1A-F749-A451-7456E2FB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6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F2B56-A41C-0E46-B923-EF2AAAC2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4/3/22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1A59EE-6307-7B4D-A96B-C0E87454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DD35A-5B76-5842-8155-F5EB1DE7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0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62D39-991A-4042-9813-4940A4CA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DD7E-B8A8-2D49-B22B-00DAE94ED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E10F2-E9E0-B042-9AC4-13F6C479C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B692F-43B6-304F-B991-B8CA5E54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133FA-CE0D-AA4A-9877-B5DC60D9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B9F00-4183-2C48-9A33-CE5084FD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5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52FD-CCAC-2240-AF77-E3F7F2DE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2A4B9-8213-9C43-A84B-3DD794D93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D7E72-6026-5B4E-A67E-47E9D34AA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B4F0B-5F10-6249-A095-A900B55F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695E-6331-844E-89C9-BA3AF321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B97E0-447D-074D-B16E-E0F27443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8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B9439-E828-A542-B92F-F7F393E2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01955-2777-FF4F-87E9-F2CEBB825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D6DE2-B3AE-6C46-B6DA-7CD316E06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9DCB-E5DD-AA44-B73C-5B1CDC7C010C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25998-F2FE-F242-997C-8A4F44EFE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89EEB-20FF-A848-B033-E1C0D8D38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9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g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me - Wellington School">
            <a:extLst>
              <a:ext uri="{FF2B5EF4-FFF2-40B4-BE49-F238E27FC236}">
                <a16:creationId xmlns:a16="http://schemas.microsoft.com/office/drawing/2014/main" id="{884703A5-8648-D24D-85CA-445EDC67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9" y="509363"/>
            <a:ext cx="4463256" cy="58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845E75-925F-7441-9390-9C48DA7651DA}"/>
              </a:ext>
            </a:extLst>
          </p:cNvPr>
          <p:cNvSpPr txBox="1"/>
          <p:nvPr/>
        </p:nvSpPr>
        <p:spPr>
          <a:xfrm>
            <a:off x="5368880" y="1509659"/>
            <a:ext cx="454938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Wellington School</a:t>
            </a:r>
          </a:p>
          <a:p>
            <a:r>
              <a:rPr lang="en-US" sz="4000" dirty="0"/>
              <a:t>GCSE </a:t>
            </a:r>
            <a:r>
              <a:rPr lang="en-US" sz="4000" dirty="0" err="1"/>
              <a:t>Maths</a:t>
            </a:r>
            <a:r>
              <a:rPr lang="en-US" sz="4000" dirty="0"/>
              <a:t> Revision</a:t>
            </a:r>
          </a:p>
          <a:p>
            <a:r>
              <a:rPr lang="en-US" sz="4000" dirty="0"/>
              <a:t>2022</a:t>
            </a:r>
          </a:p>
          <a:p>
            <a:endParaRPr lang="en-US" sz="4000" dirty="0"/>
          </a:p>
          <a:p>
            <a:r>
              <a:rPr lang="en-US" sz="3200" dirty="0"/>
              <a:t>Mr. W. Riley</a:t>
            </a:r>
          </a:p>
          <a:p>
            <a:r>
              <a:rPr lang="en-US" sz="3200" dirty="0"/>
              <a:t>Head of </a:t>
            </a:r>
            <a:r>
              <a:rPr lang="en-US" sz="3200" dirty="0" err="1"/>
              <a:t>Maths</a:t>
            </a:r>
            <a:endParaRPr lang="en-US" sz="32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D14A116-48E5-6D4F-9BC3-BBD6E9A2E6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3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68"/>
    </mc:Choice>
    <mc:Fallback>
      <p:transition spd="slow" advTm="16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A904BF-A603-F349-AAFB-B51F95D38D3C}"/>
              </a:ext>
            </a:extLst>
          </p:cNvPr>
          <p:cNvSpPr/>
          <p:nvPr/>
        </p:nvSpPr>
        <p:spPr>
          <a:xfrm>
            <a:off x="0" y="-205483"/>
            <a:ext cx="2393879" cy="7140539"/>
          </a:xfrm>
          <a:prstGeom prst="rect">
            <a:avLst/>
          </a:prstGeom>
          <a:solidFill>
            <a:srgbClr val="242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ome - Wellington School">
            <a:extLst>
              <a:ext uri="{FF2B5EF4-FFF2-40B4-BE49-F238E27FC236}">
                <a16:creationId xmlns:a16="http://schemas.microsoft.com/office/drawing/2014/main" id="{884703A5-8648-D24D-85CA-445EDC67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58" y="5492328"/>
            <a:ext cx="884190" cy="11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745B8-A7BF-964F-817C-F628A535A1BB}"/>
              </a:ext>
            </a:extLst>
          </p:cNvPr>
          <p:cNvSpPr txBox="1"/>
          <p:nvPr/>
        </p:nvSpPr>
        <p:spPr>
          <a:xfrm>
            <a:off x="8872905" y="5508530"/>
            <a:ext cx="2150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Wellington School</a:t>
            </a:r>
          </a:p>
          <a:p>
            <a:pPr algn="r"/>
            <a:r>
              <a:rPr lang="en-US" dirty="0"/>
              <a:t>GCSE </a:t>
            </a:r>
            <a:r>
              <a:rPr lang="en-US" dirty="0" err="1"/>
              <a:t>Maths</a:t>
            </a:r>
            <a:r>
              <a:rPr lang="en-US" dirty="0"/>
              <a:t> Revision</a:t>
            </a:r>
          </a:p>
          <a:p>
            <a:pPr algn="r"/>
            <a:r>
              <a:rPr lang="en-US" dirty="0"/>
              <a:t>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E698D-D3FF-6E41-B48B-5887B427CABA}"/>
              </a:ext>
            </a:extLst>
          </p:cNvPr>
          <p:cNvSpPr txBox="1"/>
          <p:nvPr/>
        </p:nvSpPr>
        <p:spPr>
          <a:xfrm>
            <a:off x="2850011" y="335536"/>
            <a:ext cx="450628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 Board – Edexcel (Pearson)</a:t>
            </a:r>
          </a:p>
          <a:p>
            <a:endParaRPr lang="en-US" sz="2400" b="1" dirty="0"/>
          </a:p>
          <a:p>
            <a:r>
              <a:rPr lang="en-US" sz="2400" b="1" dirty="0"/>
              <a:t>Higher Tier </a:t>
            </a:r>
            <a:r>
              <a:rPr lang="en-US" dirty="0"/>
              <a:t>(Grades 3 - 9)</a:t>
            </a:r>
          </a:p>
          <a:p>
            <a:r>
              <a:rPr lang="en-US" sz="2400" b="1" dirty="0"/>
              <a:t>Foundation Tier </a:t>
            </a:r>
            <a:r>
              <a:rPr lang="en-US" dirty="0"/>
              <a:t>(Grades 1 - 5)</a:t>
            </a:r>
          </a:p>
          <a:p>
            <a:endParaRPr lang="en-US" sz="2400" b="1" dirty="0"/>
          </a:p>
          <a:p>
            <a:r>
              <a:rPr lang="en-US" sz="2400" b="1" dirty="0"/>
              <a:t>Paper 1 – Non-Calculator</a:t>
            </a:r>
          </a:p>
          <a:p>
            <a:r>
              <a:rPr lang="en-US" dirty="0"/>
              <a:t>80 marks</a:t>
            </a:r>
          </a:p>
          <a:p>
            <a:r>
              <a:rPr lang="en-US" dirty="0"/>
              <a:t>90 mins</a:t>
            </a:r>
          </a:p>
          <a:p>
            <a:r>
              <a:rPr lang="en-US" dirty="0"/>
              <a:t>Friday 20</a:t>
            </a:r>
            <a:r>
              <a:rPr lang="en-US" baseline="30000" dirty="0"/>
              <a:t>th</a:t>
            </a:r>
            <a:r>
              <a:rPr lang="en-US" dirty="0"/>
              <a:t> May (Morning)</a:t>
            </a:r>
          </a:p>
          <a:p>
            <a:endParaRPr lang="en-US" dirty="0"/>
          </a:p>
          <a:p>
            <a:r>
              <a:rPr lang="en-US" sz="2400" b="1" dirty="0"/>
              <a:t>Paper 2 – Calculator</a:t>
            </a:r>
          </a:p>
          <a:p>
            <a:r>
              <a:rPr lang="en-US" dirty="0"/>
              <a:t>80 marks</a:t>
            </a:r>
          </a:p>
          <a:p>
            <a:r>
              <a:rPr lang="en-US" dirty="0"/>
              <a:t>90 mins</a:t>
            </a:r>
          </a:p>
          <a:p>
            <a:r>
              <a:rPr lang="en-US" dirty="0"/>
              <a:t>Tuesday 7</a:t>
            </a:r>
            <a:r>
              <a:rPr lang="en-US" baseline="30000" dirty="0"/>
              <a:t>th</a:t>
            </a:r>
            <a:r>
              <a:rPr lang="en-US" dirty="0"/>
              <a:t> June (Morning)</a:t>
            </a:r>
          </a:p>
          <a:p>
            <a:endParaRPr lang="en-US" dirty="0"/>
          </a:p>
          <a:p>
            <a:r>
              <a:rPr lang="en-US" sz="2400" b="1" dirty="0"/>
              <a:t>Paper 3 – Calculator</a:t>
            </a:r>
          </a:p>
          <a:p>
            <a:r>
              <a:rPr lang="en-US" dirty="0"/>
              <a:t>80 marks</a:t>
            </a:r>
          </a:p>
          <a:p>
            <a:r>
              <a:rPr lang="en-US" dirty="0"/>
              <a:t>90 mins</a:t>
            </a:r>
          </a:p>
          <a:p>
            <a:r>
              <a:rPr lang="en-US" dirty="0"/>
              <a:t>Monday 13</a:t>
            </a:r>
            <a:r>
              <a:rPr lang="en-US" baseline="30000" dirty="0"/>
              <a:t>th</a:t>
            </a:r>
            <a:r>
              <a:rPr lang="en-US" dirty="0"/>
              <a:t> June (Morning)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7E0DF-3F41-6B4B-B1E5-E6B36E09D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643" y="1083315"/>
            <a:ext cx="3141848" cy="3939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F77C7-904A-7749-A603-BEB5545B1351}"/>
              </a:ext>
            </a:extLst>
          </p:cNvPr>
          <p:cNvSpPr txBox="1"/>
          <p:nvPr/>
        </p:nvSpPr>
        <p:spPr>
          <a:xfrm>
            <a:off x="7997004" y="649311"/>
            <a:ext cx="163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Formula Sheet: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C0844-DDC9-1C49-ABE2-39B5096D7C31}"/>
              </a:ext>
            </a:extLst>
          </p:cNvPr>
          <p:cNvSpPr txBox="1"/>
          <p:nvPr/>
        </p:nvSpPr>
        <p:spPr>
          <a:xfrm rot="16200000">
            <a:off x="-1568179" y="2983101"/>
            <a:ext cx="535896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EXAM 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INFORMATION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9500E947-115D-B945-927C-F3BC8ADD7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3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76"/>
    </mc:Choice>
    <mc:Fallback>
      <p:transition spd="slow" advTm="74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calculator with a screen&#10;&#10;Description automatically generated with low confidence">
            <a:extLst>
              <a:ext uri="{FF2B5EF4-FFF2-40B4-BE49-F238E27FC236}">
                <a16:creationId xmlns:a16="http://schemas.microsoft.com/office/drawing/2014/main" id="{F174C2D2-D568-9F4A-976E-D7485EC04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750" y="1484172"/>
            <a:ext cx="2733971" cy="2733971"/>
          </a:xfrm>
          <a:prstGeom prst="rect">
            <a:avLst/>
          </a:prstGeom>
        </p:spPr>
      </p:pic>
      <p:pic>
        <p:nvPicPr>
          <p:cNvPr id="4" name="Picture 2" descr="Home - Wellington School">
            <a:extLst>
              <a:ext uri="{FF2B5EF4-FFF2-40B4-BE49-F238E27FC236}">
                <a16:creationId xmlns:a16="http://schemas.microsoft.com/office/drawing/2014/main" id="{884703A5-8648-D24D-85CA-445EDC67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58" y="5492328"/>
            <a:ext cx="884190" cy="11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745B8-A7BF-964F-817C-F628A535A1BB}"/>
              </a:ext>
            </a:extLst>
          </p:cNvPr>
          <p:cNvSpPr txBox="1"/>
          <p:nvPr/>
        </p:nvSpPr>
        <p:spPr>
          <a:xfrm>
            <a:off x="8872905" y="5508530"/>
            <a:ext cx="2150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Wellington School</a:t>
            </a:r>
          </a:p>
          <a:p>
            <a:pPr algn="r"/>
            <a:r>
              <a:rPr lang="en-US" dirty="0"/>
              <a:t>GCSE </a:t>
            </a:r>
            <a:r>
              <a:rPr lang="en-US" dirty="0" err="1"/>
              <a:t>Maths</a:t>
            </a:r>
            <a:r>
              <a:rPr lang="en-US" dirty="0"/>
              <a:t> Revision</a:t>
            </a:r>
          </a:p>
          <a:p>
            <a:pPr algn="r"/>
            <a:r>
              <a:rPr lang="en-US" dirty="0"/>
              <a:t>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B3836-04C4-1C43-B484-C58BB5CD7ABE}"/>
              </a:ext>
            </a:extLst>
          </p:cNvPr>
          <p:cNvSpPr txBox="1"/>
          <p:nvPr/>
        </p:nvSpPr>
        <p:spPr>
          <a:xfrm>
            <a:off x="2637807" y="240416"/>
            <a:ext cx="42379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Pen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Pencil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Ruler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Geometry Equipment (compasses and protractor)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Scientific calculator</a:t>
            </a:r>
          </a:p>
          <a:p>
            <a:pPr marL="742950" lvl="1" indent="-285750">
              <a:buFontTx/>
              <a:buChar char="-"/>
            </a:pPr>
            <a:r>
              <a:rPr lang="en-US" sz="2400" b="1" dirty="0"/>
              <a:t>Casio FX83-GT range</a:t>
            </a:r>
          </a:p>
        </p:txBody>
      </p:sp>
      <p:pic>
        <p:nvPicPr>
          <p:cNvPr id="7" name="Picture 6" descr="A calculator with a screen&#10;&#10;Description automatically generated with medium confidence">
            <a:extLst>
              <a:ext uri="{FF2B5EF4-FFF2-40B4-BE49-F238E27FC236}">
                <a16:creationId xmlns:a16="http://schemas.microsoft.com/office/drawing/2014/main" id="{84507ABA-DC36-F04B-8136-2D1153D26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888" y="1484172"/>
            <a:ext cx="2733971" cy="27339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744CDD-C3AF-F043-BB64-A1207AC65BB8}"/>
              </a:ext>
            </a:extLst>
          </p:cNvPr>
          <p:cNvSpPr/>
          <p:nvPr/>
        </p:nvSpPr>
        <p:spPr>
          <a:xfrm>
            <a:off x="0" y="-205483"/>
            <a:ext cx="2393879" cy="7140539"/>
          </a:xfrm>
          <a:prstGeom prst="rect">
            <a:avLst/>
          </a:prstGeom>
          <a:solidFill>
            <a:srgbClr val="242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7B6FF-F8A9-F048-B17E-9FA46C6E8E42}"/>
              </a:ext>
            </a:extLst>
          </p:cNvPr>
          <p:cNvSpPr txBox="1"/>
          <p:nvPr/>
        </p:nvSpPr>
        <p:spPr>
          <a:xfrm rot="16200000">
            <a:off x="-1425810" y="3156314"/>
            <a:ext cx="50742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REQUIRED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EQUIPMENT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8C5F8766-DDD7-3A4F-B33B-3349D2933F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6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94"/>
    </mc:Choice>
    <mc:Fallback>
      <p:transition spd="slow" advTm="25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BFF58E-7AF4-C142-8696-30F703B2C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757" y="2901570"/>
            <a:ext cx="1921983" cy="2606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2" descr="Home - Wellington School">
            <a:extLst>
              <a:ext uri="{FF2B5EF4-FFF2-40B4-BE49-F238E27FC236}">
                <a16:creationId xmlns:a16="http://schemas.microsoft.com/office/drawing/2014/main" id="{B3E6AC4F-7B68-6049-B43E-FCD55EF8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58" y="5492328"/>
            <a:ext cx="884190" cy="11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C9A421-361E-8C41-80B2-83B8F22BD665}"/>
              </a:ext>
            </a:extLst>
          </p:cNvPr>
          <p:cNvSpPr txBox="1"/>
          <p:nvPr/>
        </p:nvSpPr>
        <p:spPr>
          <a:xfrm>
            <a:off x="8872905" y="5508530"/>
            <a:ext cx="2150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Wellington School</a:t>
            </a:r>
          </a:p>
          <a:p>
            <a:pPr algn="r"/>
            <a:r>
              <a:rPr lang="en-US" dirty="0"/>
              <a:t>GCSE </a:t>
            </a:r>
            <a:r>
              <a:rPr lang="en-US" dirty="0" err="1"/>
              <a:t>Maths</a:t>
            </a:r>
            <a:r>
              <a:rPr lang="en-US" dirty="0"/>
              <a:t> Revision</a:t>
            </a:r>
          </a:p>
          <a:p>
            <a:pPr algn="r"/>
            <a:r>
              <a:rPr lang="en-US" dirty="0"/>
              <a:t>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C00070-AE30-AF40-B252-DD3403F17697}"/>
              </a:ext>
            </a:extLst>
          </p:cNvPr>
          <p:cNvSpPr/>
          <p:nvPr/>
        </p:nvSpPr>
        <p:spPr>
          <a:xfrm>
            <a:off x="0" y="-205483"/>
            <a:ext cx="2393879" cy="7140539"/>
          </a:xfrm>
          <a:prstGeom prst="rect">
            <a:avLst/>
          </a:prstGeom>
          <a:solidFill>
            <a:srgbClr val="242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7B551-A682-524E-BF53-C1A66900DA62}"/>
              </a:ext>
            </a:extLst>
          </p:cNvPr>
          <p:cNvSpPr txBox="1"/>
          <p:nvPr/>
        </p:nvSpPr>
        <p:spPr>
          <a:xfrm rot="16200000">
            <a:off x="-1567951" y="2983101"/>
            <a:ext cx="53585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PRE-RELEASE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INFORMTAION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5F5573-4D3F-1445-9926-70D919522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379" y="208887"/>
            <a:ext cx="3956740" cy="26069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5B311B-3796-DC47-B8A4-C9FC2CD12E62}"/>
              </a:ext>
            </a:extLst>
          </p:cNvPr>
          <p:cNvSpPr txBox="1"/>
          <p:nvPr/>
        </p:nvSpPr>
        <p:spPr>
          <a:xfrm>
            <a:off x="2637807" y="240416"/>
            <a:ext cx="4739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Topics listed by paper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b="1" dirty="0"/>
              <a:t>Pearson Edexcel Website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b="1" dirty="0"/>
              <a:t>Wellington produced Topic List with links to revision resources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Use to structure revision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err="1"/>
              <a:t>Prioritise</a:t>
            </a:r>
            <a:r>
              <a:rPr lang="en-US" sz="2400" b="1" dirty="0"/>
              <a:t> Topics</a:t>
            </a: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972AB16C-DC25-944C-A688-6CBD47749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9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77"/>
    </mc:Choice>
    <mc:Fallback>
      <p:transition spd="slow" advTm="62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ome - Wellington School">
            <a:extLst>
              <a:ext uri="{FF2B5EF4-FFF2-40B4-BE49-F238E27FC236}">
                <a16:creationId xmlns:a16="http://schemas.microsoft.com/office/drawing/2014/main" id="{B3E6AC4F-7B68-6049-B43E-FCD55EF8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58" y="5492328"/>
            <a:ext cx="884190" cy="11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C9A421-361E-8C41-80B2-83B8F22BD665}"/>
              </a:ext>
            </a:extLst>
          </p:cNvPr>
          <p:cNvSpPr txBox="1"/>
          <p:nvPr/>
        </p:nvSpPr>
        <p:spPr>
          <a:xfrm>
            <a:off x="8872905" y="5508530"/>
            <a:ext cx="2150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Wellington School</a:t>
            </a:r>
          </a:p>
          <a:p>
            <a:pPr algn="r"/>
            <a:r>
              <a:rPr lang="en-US" dirty="0"/>
              <a:t>GCSE </a:t>
            </a:r>
            <a:r>
              <a:rPr lang="en-US" dirty="0" err="1"/>
              <a:t>Maths</a:t>
            </a:r>
            <a:r>
              <a:rPr lang="en-US" dirty="0"/>
              <a:t> Revision</a:t>
            </a:r>
          </a:p>
          <a:p>
            <a:pPr algn="r"/>
            <a:r>
              <a:rPr lang="en-US" dirty="0"/>
              <a:t>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C00070-AE30-AF40-B252-DD3403F17697}"/>
              </a:ext>
            </a:extLst>
          </p:cNvPr>
          <p:cNvSpPr/>
          <p:nvPr/>
        </p:nvSpPr>
        <p:spPr>
          <a:xfrm>
            <a:off x="0" y="-205483"/>
            <a:ext cx="2393879" cy="7140539"/>
          </a:xfrm>
          <a:prstGeom prst="rect">
            <a:avLst/>
          </a:prstGeom>
          <a:solidFill>
            <a:srgbClr val="242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7B551-A682-524E-BF53-C1A66900DA62}"/>
              </a:ext>
            </a:extLst>
          </p:cNvPr>
          <p:cNvSpPr txBox="1"/>
          <p:nvPr/>
        </p:nvSpPr>
        <p:spPr>
          <a:xfrm rot="16200000">
            <a:off x="-1560862" y="2962553"/>
            <a:ext cx="53443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HOW TO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REVISE 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B311B-3796-DC47-B8A4-C9FC2CD12E62}"/>
              </a:ext>
            </a:extLst>
          </p:cNvPr>
          <p:cNvSpPr txBox="1"/>
          <p:nvPr/>
        </p:nvSpPr>
        <p:spPr>
          <a:xfrm>
            <a:off x="2637807" y="240416"/>
            <a:ext cx="68246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PRACTICE, PRACTICE AND MORE PRACTICE…</a:t>
            </a:r>
          </a:p>
          <a:p>
            <a:pPr marL="742950" lvl="1" indent="-285750">
              <a:buFontTx/>
              <a:buChar char="-"/>
            </a:pP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b="1" dirty="0"/>
              <a:t>Topic Specific Revision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b="1" dirty="0"/>
              <a:t>Exam Practice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Revision Sessions</a:t>
            </a:r>
          </a:p>
          <a:p>
            <a:pPr marL="742950" lvl="1" indent="-285750">
              <a:buFontTx/>
              <a:buChar char="-"/>
            </a:pP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b="1" dirty="0"/>
              <a:t>Higher Tier – Mr. Riley (Tuesday)</a:t>
            </a:r>
          </a:p>
          <a:p>
            <a:pPr marL="742950" lvl="1" indent="-285750">
              <a:buFontTx/>
              <a:buChar char="-"/>
            </a:pP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b="1" dirty="0"/>
              <a:t>Foundation Tier – Mr. </a:t>
            </a:r>
            <a:r>
              <a:rPr lang="en-US" sz="2400" b="1" dirty="0" err="1"/>
              <a:t>Rispin</a:t>
            </a:r>
            <a:r>
              <a:rPr lang="en-US" sz="2400" b="1" dirty="0"/>
              <a:t> (Wednesday)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CEF7D1E4-8215-C74C-A71F-7158354F6F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6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162"/>
    </mc:Choice>
    <mc:Fallback>
      <p:transition spd="slow" advTm="127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ome - Wellington School">
            <a:extLst>
              <a:ext uri="{FF2B5EF4-FFF2-40B4-BE49-F238E27FC236}">
                <a16:creationId xmlns:a16="http://schemas.microsoft.com/office/drawing/2014/main" id="{B3E6AC4F-7B68-6049-B43E-FCD55EF8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58" y="5492328"/>
            <a:ext cx="884190" cy="11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C9A421-361E-8C41-80B2-83B8F22BD665}"/>
              </a:ext>
            </a:extLst>
          </p:cNvPr>
          <p:cNvSpPr txBox="1"/>
          <p:nvPr/>
        </p:nvSpPr>
        <p:spPr>
          <a:xfrm>
            <a:off x="8872905" y="5508530"/>
            <a:ext cx="2150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Wellington School</a:t>
            </a:r>
          </a:p>
          <a:p>
            <a:pPr algn="r"/>
            <a:r>
              <a:rPr lang="en-US" dirty="0"/>
              <a:t>GCSE </a:t>
            </a:r>
            <a:r>
              <a:rPr lang="en-US" dirty="0" err="1"/>
              <a:t>Maths</a:t>
            </a:r>
            <a:r>
              <a:rPr lang="en-US" dirty="0"/>
              <a:t> Revision</a:t>
            </a:r>
          </a:p>
          <a:p>
            <a:pPr algn="r"/>
            <a:r>
              <a:rPr lang="en-US" dirty="0"/>
              <a:t>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C00070-AE30-AF40-B252-DD3403F17697}"/>
              </a:ext>
            </a:extLst>
          </p:cNvPr>
          <p:cNvSpPr/>
          <p:nvPr/>
        </p:nvSpPr>
        <p:spPr>
          <a:xfrm>
            <a:off x="0" y="-205483"/>
            <a:ext cx="2393879" cy="7140539"/>
          </a:xfrm>
          <a:prstGeom prst="rect">
            <a:avLst/>
          </a:prstGeom>
          <a:solidFill>
            <a:srgbClr val="242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7B551-A682-524E-BF53-C1A66900DA62}"/>
              </a:ext>
            </a:extLst>
          </p:cNvPr>
          <p:cNvSpPr txBox="1"/>
          <p:nvPr/>
        </p:nvSpPr>
        <p:spPr>
          <a:xfrm rot="16200000">
            <a:off x="-784061" y="3733114"/>
            <a:ext cx="36917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USEFUL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WEBSITES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B311B-3796-DC47-B8A4-C9FC2CD12E62}"/>
              </a:ext>
            </a:extLst>
          </p:cNvPr>
          <p:cNvSpPr txBox="1"/>
          <p:nvPr/>
        </p:nvSpPr>
        <p:spPr>
          <a:xfrm>
            <a:off x="2637807" y="240416"/>
            <a:ext cx="7184287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Edexcel (Past Papers and Mark Schemes)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Method </a:t>
            </a:r>
            <a:r>
              <a:rPr lang="en-US" sz="2400" b="1" dirty="0" err="1"/>
              <a:t>Maths</a:t>
            </a:r>
            <a:r>
              <a:rPr lang="en-US" sz="2400" b="1" dirty="0"/>
              <a:t> (Online Exam Papers)</a:t>
            </a:r>
          </a:p>
          <a:p>
            <a:pPr lvl="1"/>
            <a:r>
              <a:rPr lang="en-US" sz="2000" dirty="0" err="1"/>
              <a:t>methodmaths.com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Hegarty </a:t>
            </a:r>
            <a:r>
              <a:rPr lang="en-US" sz="2400" b="1" dirty="0" err="1"/>
              <a:t>Maths</a:t>
            </a:r>
            <a:r>
              <a:rPr lang="en-US" sz="2400" b="1" dirty="0"/>
              <a:t> (Topic Specific Tutorials and Quizzes)</a:t>
            </a:r>
          </a:p>
          <a:p>
            <a:pPr lvl="1"/>
            <a:r>
              <a:rPr lang="en-US" sz="2000" dirty="0" err="1"/>
              <a:t>hegartymaths.com</a:t>
            </a:r>
            <a:endParaRPr lang="en-US" sz="2000" b="1" dirty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Maths</a:t>
            </a:r>
            <a:r>
              <a:rPr lang="en-US" sz="2400" b="1" dirty="0"/>
              <a:t> Genie (Exam Style Questions on Every Topic)</a:t>
            </a:r>
          </a:p>
          <a:p>
            <a:pPr lvl="1"/>
            <a:r>
              <a:rPr lang="en-US" sz="2000" dirty="0" err="1"/>
              <a:t>mathsgenie.co.uk</a:t>
            </a:r>
            <a:endParaRPr lang="en-US" sz="2000" b="1" dirty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Mathed</a:t>
            </a:r>
            <a:r>
              <a:rPr lang="en-US" sz="2400" b="1" dirty="0"/>
              <a:t> Up (Exam Style Questions on Every Topic)</a:t>
            </a:r>
          </a:p>
          <a:p>
            <a:pPr lvl="1"/>
            <a:r>
              <a:rPr lang="en-US" sz="2000" dirty="0" err="1"/>
              <a:t>mathedup.co.uk</a:t>
            </a:r>
            <a:endParaRPr lang="en-US" sz="2000" b="1" dirty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Corbett </a:t>
            </a:r>
            <a:r>
              <a:rPr lang="en-US" sz="2400" b="1" dirty="0" err="1"/>
              <a:t>Maths</a:t>
            </a:r>
            <a:r>
              <a:rPr lang="en-US" sz="2400" b="1" dirty="0"/>
              <a:t> (2022 Exams Practice Questions)</a:t>
            </a:r>
          </a:p>
          <a:p>
            <a:pPr lvl="1"/>
            <a:r>
              <a:rPr lang="en-US" sz="2000" dirty="0" err="1">
                <a:solidFill>
                  <a:prstClr val="black"/>
                </a:solidFill>
              </a:rPr>
              <a:t>corbettmaths.com</a:t>
            </a:r>
            <a:endParaRPr lang="en-US" sz="2000" b="1" dirty="0">
              <a:solidFill>
                <a:prstClr val="black"/>
              </a:solidFill>
            </a:endParaRPr>
          </a:p>
          <a:p>
            <a:pPr lvl="1"/>
            <a:endParaRPr lang="en-US" sz="2400" b="1" dirty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endParaRPr lang="en-US" sz="2400" b="1" dirty="0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C79326DD-FDD4-7D4A-8AAC-567DCA0A36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2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33"/>
    </mc:Choice>
    <mc:Fallback>
      <p:transition spd="slow" advTm="20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264</Words>
  <Application>Microsoft Macintosh PowerPoint</Application>
  <PresentationFormat>Widescreen</PresentationFormat>
  <Paragraphs>102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Riley</dc:creator>
  <cp:lastModifiedBy>Will Riley</cp:lastModifiedBy>
  <cp:revision>4</cp:revision>
  <dcterms:created xsi:type="dcterms:W3CDTF">2022-04-01T11:26:01Z</dcterms:created>
  <dcterms:modified xsi:type="dcterms:W3CDTF">2022-04-03T20:43:18Z</dcterms:modified>
</cp:coreProperties>
</file>