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3" y="609601"/>
            <a:ext cx="8676223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3" y="3886200"/>
            <a:ext cx="8676223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3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609603"/>
            <a:ext cx="92963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609603"/>
            <a:ext cx="92963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3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7" y="609601"/>
            <a:ext cx="2210515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3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7001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1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4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3" y="3243264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3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4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7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7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4" y="5883277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4" y="2667001"/>
            <a:ext cx="990599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7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7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4" y="5883277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51B3BB-D604-4396-B25F-04CA221A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GCSE English Language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45AA2-D068-4C82-8913-2910B936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Revision tips and advice for </a:t>
            </a:r>
            <a:r>
              <a:rPr lang="en-GB" sz="4000" dirty="0" err="1"/>
              <a:t>gcse</a:t>
            </a:r>
            <a:r>
              <a:rPr lang="en-GB" sz="4000" dirty="0"/>
              <a:t> </a:t>
            </a:r>
            <a:r>
              <a:rPr lang="en-GB" sz="4000" dirty="0" err="1"/>
              <a:t>english</a:t>
            </a:r>
            <a:r>
              <a:rPr lang="en-GB" sz="4000" dirty="0"/>
              <a:t> language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3F0C03-A5C8-4C0C-9B54-3DAB12D24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5"/>
    </mc:Choice>
    <mc:Fallback>
      <p:transition spd="slow" advTm="12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/>
              <a:t>English language: paper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Explorations in creative reading and writing: 1 hour and 45 minutes.</a:t>
            </a:r>
          </a:p>
          <a:p>
            <a:pPr marL="0" indent="0">
              <a:buNone/>
            </a:pPr>
            <a:r>
              <a:rPr lang="en-GB" dirty="0"/>
              <a:t>Reading section: an extract from a 20</a:t>
            </a:r>
            <a:r>
              <a:rPr lang="en-GB" baseline="30000" dirty="0"/>
              <a:t>th</a:t>
            </a:r>
            <a:r>
              <a:rPr lang="en-GB" dirty="0"/>
              <a:t> or 21</a:t>
            </a:r>
            <a:r>
              <a:rPr lang="en-GB" baseline="30000" dirty="0"/>
              <a:t>st</a:t>
            </a:r>
            <a:r>
              <a:rPr lang="en-GB" dirty="0"/>
              <a:t> century piece of fiction.</a:t>
            </a:r>
          </a:p>
          <a:p>
            <a:pPr marL="0" indent="0">
              <a:buNone/>
            </a:pPr>
            <a:r>
              <a:rPr lang="en-GB" dirty="0"/>
              <a:t>4 questions, which follow the same format as previous papers. </a:t>
            </a:r>
          </a:p>
          <a:p>
            <a:pPr marL="0" indent="0">
              <a:buNone/>
            </a:pPr>
            <a:r>
              <a:rPr lang="en-GB" dirty="0"/>
              <a:t>Examination practice is vital: use the paper 1 revision packs you have been given.</a:t>
            </a:r>
          </a:p>
          <a:p>
            <a:pPr marL="0" indent="0">
              <a:buNone/>
            </a:pPr>
            <a:r>
              <a:rPr lang="en-GB" dirty="0"/>
              <a:t>Complete these questions in timed conditions.</a:t>
            </a:r>
          </a:p>
          <a:p>
            <a:pPr marL="0" indent="0">
              <a:buNone/>
            </a:pPr>
            <a:r>
              <a:rPr lang="en-GB" dirty="0"/>
              <a:t>Address any areas for development from your mock examinations. </a:t>
            </a:r>
          </a:p>
          <a:p>
            <a:pPr marL="0" indent="0">
              <a:buNone/>
            </a:pPr>
            <a:r>
              <a:rPr lang="en-GB" dirty="0"/>
              <a:t>Prioritise question 4: 20 marks available here. You must also make reference to methods and techniques the writer uses and the effects that these have on the reader.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25D592-C0DD-4C76-B691-5B95523B8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64"/>
    </mc:Choice>
    <mc:Fallback>
      <p:transition spd="slow" advTm="9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/>
              <a:t>English language: paper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Section b will ask you to complete a piece of creative writing: likely to be narrative or descriptive writing.</a:t>
            </a:r>
          </a:p>
          <a:p>
            <a:pPr marL="0" indent="0">
              <a:buNone/>
            </a:pPr>
            <a:r>
              <a:rPr lang="en-GB" dirty="0"/>
              <a:t>An image has been used as a stimulus in previous exam papers: ‘write a description suggested by this image’ has been a common question stem. </a:t>
            </a:r>
          </a:p>
          <a:p>
            <a:pPr marL="0" indent="0">
              <a:buNone/>
            </a:pPr>
            <a:r>
              <a:rPr lang="en-GB" dirty="0"/>
              <a:t>Narratives tend to be based on events that have happened in life: a time when you felt under pressure, a time when things didn’t go according to plan, a time when you achieved something.</a:t>
            </a:r>
          </a:p>
          <a:p>
            <a:pPr marL="0" indent="0">
              <a:buNone/>
            </a:pPr>
            <a:r>
              <a:rPr lang="en-GB" dirty="0"/>
              <a:t>Practise writing descriptions and/or narratives in timed conditions: use questions from your revision booklet or create your own.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40DE51-96F6-4C5A-B5A2-65DD0AE1C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99"/>
    </mc:Choice>
    <mc:Fallback>
      <p:transition spd="slow" advTm="58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/>
              <a:t>English language: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Writers’ viewpoints and perspectives: 1 hour and 45 minutes.</a:t>
            </a:r>
          </a:p>
          <a:p>
            <a:pPr marL="0" indent="0">
              <a:buNone/>
            </a:pPr>
            <a:r>
              <a:rPr lang="en-GB" dirty="0"/>
              <a:t>Reading section: two extracts. A 21</a:t>
            </a:r>
            <a:r>
              <a:rPr lang="en-GB" baseline="30000" dirty="0"/>
              <a:t>st</a:t>
            </a:r>
            <a:r>
              <a:rPr lang="en-GB" dirty="0"/>
              <a:t> century piece of autobiographical writing and a 19</a:t>
            </a:r>
            <a:r>
              <a:rPr lang="en-GB" baseline="30000" dirty="0"/>
              <a:t>th</a:t>
            </a:r>
            <a:r>
              <a:rPr lang="en-GB" dirty="0"/>
              <a:t> century essay.</a:t>
            </a:r>
          </a:p>
          <a:p>
            <a:pPr marL="0" indent="0">
              <a:buNone/>
            </a:pPr>
            <a:r>
              <a:rPr lang="en-GB" dirty="0"/>
              <a:t>4 questions, which follow the same format as previous papers. </a:t>
            </a:r>
          </a:p>
          <a:p>
            <a:pPr marL="0" indent="0">
              <a:buNone/>
            </a:pPr>
            <a:r>
              <a:rPr lang="en-GB" dirty="0"/>
              <a:t>Examination practice is vital: use the paper 2 revision packs you have been given.</a:t>
            </a:r>
          </a:p>
          <a:p>
            <a:pPr marL="0" indent="0">
              <a:buNone/>
            </a:pPr>
            <a:r>
              <a:rPr lang="en-GB" dirty="0"/>
              <a:t>Complete these questions in timed conditions.</a:t>
            </a:r>
          </a:p>
          <a:p>
            <a:pPr marL="0" indent="0">
              <a:buNone/>
            </a:pPr>
            <a:r>
              <a:rPr lang="en-GB" dirty="0"/>
              <a:t>Address any areas for development from your mock examinations. </a:t>
            </a:r>
          </a:p>
          <a:p>
            <a:pPr marL="0" indent="0">
              <a:buNone/>
            </a:pPr>
            <a:r>
              <a:rPr lang="en-GB" dirty="0"/>
              <a:t>Prioritise question 4: 16 marks available here. You must also compare the methods and techniques the writer uses and the effects that these have on the reader.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CBC8D3-ACF5-42F1-8CCD-62817EDAB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37"/>
    </mc:Choice>
    <mc:Fallback>
      <p:transition spd="slow" advTm="9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/>
              <a:t>English language: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Section b will ask you to complete a piece of viewpoint writing. You will be asked to write an article for this. </a:t>
            </a:r>
          </a:p>
          <a:p>
            <a:pPr marL="0" indent="0">
              <a:buNone/>
            </a:pPr>
            <a:r>
              <a:rPr lang="en-GB" dirty="0"/>
              <a:t>Look at the format of a range of articles: newspaper editorials. Magazine articles, web articles, for example. </a:t>
            </a:r>
          </a:p>
          <a:p>
            <a:pPr marL="0" indent="0">
              <a:buNone/>
            </a:pPr>
            <a:r>
              <a:rPr lang="en-GB" dirty="0"/>
              <a:t>Be clear who the audience for your writing is: ensure that your use of language and register is appropriate for this audience.</a:t>
            </a:r>
          </a:p>
          <a:p>
            <a:pPr marL="0" indent="0">
              <a:buNone/>
            </a:pPr>
            <a:r>
              <a:rPr lang="en-GB" dirty="0"/>
              <a:t>Be biased and subjective in your writing: the reader should be in agreement with your viewpoint by the end of the article.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2EDFDC-A36A-4E7C-B571-B3EDC23FB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79"/>
    </mc:Choice>
    <mc:Fallback>
      <p:transition spd="slow" advTm="7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/>
              <a:t>Writing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24 marks available for content and organisation. 16 marks available for technical accuracy. </a:t>
            </a:r>
          </a:p>
          <a:p>
            <a:pPr marL="0" indent="0">
              <a:buNone/>
            </a:pPr>
            <a:r>
              <a:rPr lang="en-GB" dirty="0"/>
              <a:t>Plan, plan, plan!</a:t>
            </a:r>
          </a:p>
          <a:p>
            <a:pPr marL="0" indent="0">
              <a:buNone/>
            </a:pPr>
            <a:r>
              <a:rPr lang="en-GB" dirty="0"/>
              <a:t>Think of ways to link your ideas together and that your writing is organised seamlessly.</a:t>
            </a:r>
          </a:p>
          <a:p>
            <a:pPr marL="0" indent="0">
              <a:buNone/>
            </a:pPr>
            <a:r>
              <a:rPr lang="en-GB" dirty="0"/>
              <a:t>Use a range of linguistic devices for effect.</a:t>
            </a:r>
          </a:p>
          <a:p>
            <a:pPr marL="0" indent="0">
              <a:buNone/>
            </a:pPr>
            <a:r>
              <a:rPr lang="en-GB" dirty="0"/>
              <a:t>Consider vocabulary carefully: remember that this is your opportunity to show off. </a:t>
            </a:r>
          </a:p>
          <a:p>
            <a:pPr marL="0" indent="0">
              <a:buNone/>
            </a:pPr>
            <a:r>
              <a:rPr lang="en-GB" dirty="0"/>
              <a:t>Vary your sentence structures and the way you begin sentences. </a:t>
            </a:r>
          </a:p>
          <a:p>
            <a:pPr marL="0" indent="0">
              <a:buNone/>
            </a:pPr>
            <a:r>
              <a:rPr lang="en-GB" dirty="0"/>
              <a:t>Employ a range of punctuation for effect. </a:t>
            </a:r>
          </a:p>
          <a:p>
            <a:pPr marL="0" indent="0">
              <a:buNone/>
            </a:pPr>
            <a:r>
              <a:rPr lang="en-GB" dirty="0"/>
              <a:t>Practising your writing is the best exam preparation that you can do.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588C06-44B2-44D1-8D7F-701FE2113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9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92"/>
    </mc:Choice>
    <mc:Fallback>
      <p:transition spd="slow" advTm="11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/>
              <a:t>Finally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Practising your exam technique is revision.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Practise responses in timed conditions.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Submit work to your teachers for feedback.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Good luck!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D94E18-4B39-4395-901F-51325B8F7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05"/>
    </mc:Choice>
    <mc:Fallback>
      <p:transition spd="slow" advTm="42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31</TotalTime>
  <Words>564</Words>
  <Application>Microsoft Office PowerPoint</Application>
  <PresentationFormat>Widescreen</PresentationFormat>
  <Paragraphs>45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Mesh</vt:lpstr>
      <vt:lpstr>GCSE English Language</vt:lpstr>
      <vt:lpstr>English language: paper one</vt:lpstr>
      <vt:lpstr>English language: paper one</vt:lpstr>
      <vt:lpstr>English language: paper two</vt:lpstr>
      <vt:lpstr>English language: paper two</vt:lpstr>
      <vt:lpstr>Writing advice</vt:lpstr>
      <vt:lpstr>Finally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English Language</dc:title>
  <dc:creator>David Williams</dc:creator>
  <cp:lastModifiedBy>David Williams</cp:lastModifiedBy>
  <cp:revision>4</cp:revision>
  <dcterms:created xsi:type="dcterms:W3CDTF">2022-03-21T12:15:19Z</dcterms:created>
  <dcterms:modified xsi:type="dcterms:W3CDTF">2022-03-21T14:00:18Z</dcterms:modified>
</cp:coreProperties>
</file>