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0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7E"/>
    <a:srgbClr val="009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1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73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9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57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29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07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49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4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6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3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16D9E-E2BA-4D7C-9861-069D576C110A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01B1-E7C0-40D6-A8D0-9188291EC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29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AC29-1267-13FF-7943-1DD8D9AC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321B-BCFC-A5ED-2D25-38BCA33BE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C7476C-032F-442F-B032-15B50F221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3C8D3C-6BA2-C018-D131-45699E98D008}"/>
              </a:ext>
            </a:extLst>
          </p:cNvPr>
          <p:cNvSpPr txBox="1"/>
          <p:nvPr/>
        </p:nvSpPr>
        <p:spPr>
          <a:xfrm>
            <a:off x="1614714" y="1982476"/>
            <a:ext cx="362857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7B7E"/>
                </a:solidFill>
                <a:latin typeface="Agency FB" panose="020B0503020202020204" pitchFamily="34" charset="0"/>
              </a:rPr>
              <a:t>Welly Meal Deals £2.50</a:t>
            </a: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Main Meal With Hot Dessert Or </a:t>
            </a:r>
            <a:r>
              <a:rPr lang="en-GB" sz="2400" b="1" dirty="0" err="1">
                <a:solidFill>
                  <a:srgbClr val="007B7E"/>
                </a:solidFill>
                <a:latin typeface="Agency FB" panose="020B0503020202020204" pitchFamily="34" charset="0"/>
              </a:rPr>
              <a:t>Homebake</a:t>
            </a:r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£2.50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Cold Baguette With Hot Dessert Or </a:t>
            </a:r>
            <a:r>
              <a:rPr lang="en-GB" sz="2400" b="1" dirty="0" err="1">
                <a:solidFill>
                  <a:srgbClr val="007B7E"/>
                </a:solidFill>
                <a:latin typeface="Agency FB" panose="020B0503020202020204" pitchFamily="34" charset="0"/>
              </a:rPr>
              <a:t>Homebake</a:t>
            </a:r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 £2.50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Pasta, Any sauce &amp; Cheese £2.50</a:t>
            </a:r>
          </a:p>
          <a:p>
            <a:pPr algn="ctr"/>
            <a:endParaRPr lang="en-GB" sz="2400" b="1" dirty="0">
              <a:solidFill>
                <a:srgbClr val="007B7E"/>
              </a:solidFill>
              <a:latin typeface="Agency FB" panose="020B0503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7B7E"/>
                </a:solidFill>
                <a:latin typeface="Agency FB" panose="020B0503020202020204" pitchFamily="34" charset="0"/>
              </a:rPr>
              <a:t>We have Free Flavoured Water</a:t>
            </a:r>
          </a:p>
          <a:p>
            <a:pPr algn="ctr"/>
            <a:endParaRPr lang="en-GB" sz="3600" b="1" dirty="0">
              <a:solidFill>
                <a:srgbClr val="007B7E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1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B96BB48DEA9449AE8C31273FBE1F04" ma:contentTypeVersion="11" ma:contentTypeDescription="Create a new document." ma:contentTypeScope="" ma:versionID="a7b747c39aead7dca33bf7661ba0732a">
  <xsd:schema xmlns:xsd="http://www.w3.org/2001/XMLSchema" xmlns:xs="http://www.w3.org/2001/XMLSchema" xmlns:p="http://schemas.microsoft.com/office/2006/metadata/properties" xmlns:ns3="991537f0-4ec5-4387-b947-17ee3cf84d8d" xmlns:ns4="ac077174-6c90-42d0-8820-108929038177" targetNamespace="http://schemas.microsoft.com/office/2006/metadata/properties" ma:root="true" ma:fieldsID="c98ed849ac2737459ff3da3cbd65a44a" ns3:_="" ns4:_="">
    <xsd:import namespace="991537f0-4ec5-4387-b947-17ee3cf84d8d"/>
    <xsd:import namespace="ac077174-6c90-42d0-8820-1089290381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537f0-4ec5-4387-b947-17ee3cf84d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77174-6c90-42d0-8820-1089290381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37D197-47CC-4B2A-AB27-9EC750321EA7}">
  <ds:schemaRefs>
    <ds:schemaRef ds:uri="http://schemas.microsoft.com/office/2006/metadata/properties"/>
    <ds:schemaRef ds:uri="http://purl.org/dc/terms/"/>
    <ds:schemaRef ds:uri="991537f0-4ec5-4387-b947-17ee3cf84d8d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c077174-6c90-42d0-8820-10892903817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F5EA4D-51DD-400F-BC89-ADC41EE4E9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79FB8B-2660-4ED3-8A2B-0C6AF93EC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1537f0-4ec5-4387-b947-17ee3cf84d8d"/>
    <ds:schemaRef ds:uri="ac077174-6c90-42d0-8820-108929038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</TotalTime>
  <Words>36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>WSH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Cooper</dc:creator>
  <cp:lastModifiedBy>Gemma Tunstall</cp:lastModifiedBy>
  <cp:revision>5</cp:revision>
  <dcterms:created xsi:type="dcterms:W3CDTF">2023-01-24T19:45:47Z</dcterms:created>
  <dcterms:modified xsi:type="dcterms:W3CDTF">2023-11-29T16:17:40Z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0x01010002B96BB48DEA9449AE8C31273FBE1F04</vt:lpwstr>
  </property>
</Properties>
</file>