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70" r:id="rId5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B7E"/>
    <a:srgbClr val="009A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9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5820 - Wellington School" userId="e579a0cd-2fb7-4d21-a3b2-64bd0d0c60cc" providerId="ADAL" clId="{FE2F523C-B1AC-403F-9EB6-8E3EA2E81BF6}"/>
    <pc:docChg chg="modSld">
      <pc:chgData name="5820 - Wellington School" userId="e579a0cd-2fb7-4d21-a3b2-64bd0d0c60cc" providerId="ADAL" clId="{FE2F523C-B1AC-403F-9EB6-8E3EA2E81BF6}" dt="2023-11-27T11:49:46.730" v="0" actId="20577"/>
      <pc:docMkLst>
        <pc:docMk/>
      </pc:docMkLst>
      <pc:sldChg chg="modSp">
        <pc:chgData name="5820 - Wellington School" userId="e579a0cd-2fb7-4d21-a3b2-64bd0d0c60cc" providerId="ADAL" clId="{FE2F523C-B1AC-403F-9EB6-8E3EA2E81BF6}" dt="2023-11-27T11:49:46.730" v="0" actId="20577"/>
        <pc:sldMkLst>
          <pc:docMk/>
          <pc:sldMk cId="3621117706" sldId="270"/>
        </pc:sldMkLst>
        <pc:spChg chg="mod">
          <ac:chgData name="5820 - Wellington School" userId="e579a0cd-2fb7-4d21-a3b2-64bd0d0c60cc" providerId="ADAL" clId="{FE2F523C-B1AC-403F-9EB6-8E3EA2E81BF6}" dt="2023-11-27T11:49:46.730" v="0" actId="20577"/>
          <ac:spMkLst>
            <pc:docMk/>
            <pc:sldMk cId="3621117706" sldId="270"/>
            <ac:spMk id="5" creationId="{E23C8D3C-6BA2-C018-D131-45699E98D00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51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734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25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9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575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294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077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493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4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967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83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16D9E-E2BA-4D7C-9861-069D576C110A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298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DAC29-1267-13FF-7943-1DD8D9ACD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8321B-BCFC-A5ED-2D25-38BCA33BE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C7476C-032F-442F-B032-15B50F2218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23C8D3C-6BA2-C018-D131-45699E98D008}"/>
              </a:ext>
            </a:extLst>
          </p:cNvPr>
          <p:cNvSpPr txBox="1"/>
          <p:nvPr/>
        </p:nvSpPr>
        <p:spPr>
          <a:xfrm>
            <a:off x="1654629" y="2434167"/>
            <a:ext cx="3628571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7B7E"/>
                </a:solidFill>
                <a:latin typeface="Agency FB" panose="020B0503020202020204" pitchFamily="34" charset="0"/>
              </a:rPr>
              <a:t>Our FSM Deals £2.50</a:t>
            </a:r>
          </a:p>
          <a:p>
            <a:pPr algn="ctr"/>
            <a:endParaRPr lang="en-GB" sz="3600" b="1" dirty="0">
              <a:solidFill>
                <a:srgbClr val="007B7E"/>
              </a:solidFill>
              <a:latin typeface="Agency FB" panose="020B0503020202020204" pitchFamily="34" charset="0"/>
            </a:endParaRPr>
          </a:p>
          <a:p>
            <a:pPr algn="ctr"/>
            <a:r>
              <a:rPr lang="en-GB" sz="2400" b="1" dirty="0">
                <a:solidFill>
                  <a:srgbClr val="007B7E"/>
                </a:solidFill>
                <a:latin typeface="Agency FB" panose="020B0503020202020204" pitchFamily="34" charset="0"/>
              </a:rPr>
              <a:t>Main Meal With </a:t>
            </a:r>
            <a:r>
              <a:rPr lang="en-GB" sz="2400" b="1">
                <a:solidFill>
                  <a:srgbClr val="007B7E"/>
                </a:solidFill>
                <a:latin typeface="Agency FB" panose="020B0503020202020204" pitchFamily="34" charset="0"/>
              </a:rPr>
              <a:t>Hot Dessert </a:t>
            </a:r>
            <a:r>
              <a:rPr lang="en-GB" sz="2400" b="1" dirty="0">
                <a:solidFill>
                  <a:srgbClr val="007B7E"/>
                </a:solidFill>
                <a:latin typeface="Agency FB" panose="020B0503020202020204" pitchFamily="34" charset="0"/>
              </a:rPr>
              <a:t>Or </a:t>
            </a:r>
            <a:r>
              <a:rPr lang="en-GB" sz="2400" b="1" dirty="0" err="1">
                <a:solidFill>
                  <a:srgbClr val="007B7E"/>
                </a:solidFill>
                <a:latin typeface="Agency FB" panose="020B0503020202020204" pitchFamily="34" charset="0"/>
              </a:rPr>
              <a:t>Homebake</a:t>
            </a:r>
            <a:r>
              <a:rPr lang="en-GB" sz="2400" b="1" dirty="0">
                <a:solidFill>
                  <a:srgbClr val="007B7E"/>
                </a:solidFill>
                <a:latin typeface="Agency FB" panose="020B0503020202020204" pitchFamily="34" charset="0"/>
              </a:rPr>
              <a:t> £2.50</a:t>
            </a:r>
          </a:p>
          <a:p>
            <a:pPr algn="ctr"/>
            <a:endParaRPr lang="en-GB" sz="2400" b="1" dirty="0">
              <a:solidFill>
                <a:srgbClr val="007B7E"/>
              </a:solidFill>
              <a:latin typeface="Agency FB" panose="020B0503020202020204" pitchFamily="34" charset="0"/>
            </a:endParaRPr>
          </a:p>
          <a:p>
            <a:pPr algn="ctr"/>
            <a:r>
              <a:rPr lang="en-GB" sz="2400" b="1" dirty="0">
                <a:solidFill>
                  <a:srgbClr val="007B7E"/>
                </a:solidFill>
                <a:latin typeface="Agency FB" panose="020B0503020202020204" pitchFamily="34" charset="0"/>
              </a:rPr>
              <a:t>Cold Baguette With Hot Dessert Or </a:t>
            </a:r>
            <a:r>
              <a:rPr lang="en-GB" sz="2400" b="1" dirty="0" err="1">
                <a:solidFill>
                  <a:srgbClr val="007B7E"/>
                </a:solidFill>
                <a:latin typeface="Agency FB" panose="020B0503020202020204" pitchFamily="34" charset="0"/>
              </a:rPr>
              <a:t>Homebake</a:t>
            </a:r>
            <a:r>
              <a:rPr lang="en-GB" sz="2400" b="1" dirty="0">
                <a:solidFill>
                  <a:srgbClr val="007B7E"/>
                </a:solidFill>
                <a:latin typeface="Agency FB" panose="020B0503020202020204" pitchFamily="34" charset="0"/>
              </a:rPr>
              <a:t> £2.50</a:t>
            </a:r>
          </a:p>
          <a:p>
            <a:pPr algn="ctr"/>
            <a:endParaRPr lang="en-GB" sz="2400" b="1" dirty="0">
              <a:solidFill>
                <a:srgbClr val="007B7E"/>
              </a:solidFill>
              <a:latin typeface="Agency FB" panose="020B0503020202020204" pitchFamily="34" charset="0"/>
            </a:endParaRPr>
          </a:p>
          <a:p>
            <a:pPr algn="ctr"/>
            <a:r>
              <a:rPr lang="en-GB" sz="2400" b="1" dirty="0">
                <a:solidFill>
                  <a:srgbClr val="007B7E"/>
                </a:solidFill>
                <a:latin typeface="Agency FB" panose="020B0503020202020204" pitchFamily="34" charset="0"/>
              </a:rPr>
              <a:t>Pasta, Any sauce &amp; Cheese £2.50</a:t>
            </a:r>
          </a:p>
          <a:p>
            <a:pPr algn="ctr"/>
            <a:endParaRPr lang="en-GB" sz="2400" b="1" dirty="0">
              <a:solidFill>
                <a:srgbClr val="007B7E"/>
              </a:solidFill>
              <a:latin typeface="Agency FB" panose="020B0503020202020204" pitchFamily="34" charset="0"/>
            </a:endParaRPr>
          </a:p>
          <a:p>
            <a:pPr algn="ctr"/>
            <a:r>
              <a:rPr lang="en-GB" sz="2400" b="1" dirty="0">
                <a:solidFill>
                  <a:srgbClr val="007B7E"/>
                </a:solidFill>
                <a:latin typeface="Agency FB" panose="020B0503020202020204" pitchFamily="34" charset="0"/>
              </a:rPr>
              <a:t>We have Free Flavoured Water</a:t>
            </a:r>
          </a:p>
          <a:p>
            <a:pPr algn="ctr"/>
            <a:endParaRPr lang="en-GB" sz="3600" b="1" dirty="0">
              <a:solidFill>
                <a:srgbClr val="007B7E"/>
              </a:solidFill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117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B96BB48DEA9449AE8C31273FBE1F04" ma:contentTypeVersion="11" ma:contentTypeDescription="Create a new document." ma:contentTypeScope="" ma:versionID="a7b747c39aead7dca33bf7661ba0732a">
  <xsd:schema xmlns:xsd="http://www.w3.org/2001/XMLSchema" xmlns:xs="http://www.w3.org/2001/XMLSchema" xmlns:p="http://schemas.microsoft.com/office/2006/metadata/properties" xmlns:ns3="991537f0-4ec5-4387-b947-17ee3cf84d8d" xmlns:ns4="ac077174-6c90-42d0-8820-108929038177" targetNamespace="http://schemas.microsoft.com/office/2006/metadata/properties" ma:root="true" ma:fieldsID="c98ed849ac2737459ff3da3cbd65a44a" ns3:_="" ns4:_="">
    <xsd:import namespace="991537f0-4ec5-4387-b947-17ee3cf84d8d"/>
    <xsd:import namespace="ac077174-6c90-42d0-8820-10892903817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1537f0-4ec5-4387-b947-17ee3cf84d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077174-6c90-42d0-8820-10892903817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A79FB8B-2660-4ED3-8A2B-0C6AF93EC3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1537f0-4ec5-4387-b947-17ee3cf84d8d"/>
    <ds:schemaRef ds:uri="ac077174-6c90-42d0-8820-1089290381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F5EA4D-51DD-400F-BC89-ADC41EE4E9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37D197-47CC-4B2A-AB27-9EC750321EA7}">
  <ds:schemaRefs>
    <ds:schemaRef ds:uri="ac077174-6c90-42d0-8820-108929038177"/>
    <ds:schemaRef ds:uri="http://purl.org/dc/dcmitype/"/>
    <ds:schemaRef ds:uri="http://www.w3.org/XML/1998/namespace"/>
    <ds:schemaRef ds:uri="http://purl.org/dc/elements/1.1/"/>
    <ds:schemaRef ds:uri="http://schemas.microsoft.com/office/2006/metadata/properties"/>
    <ds:schemaRef ds:uri="991537f0-4ec5-4387-b947-17ee3cf84d8d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29</TotalTime>
  <Words>36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Office Theme</vt:lpstr>
      <vt:lpstr>PowerPoint Presentation</vt:lpstr>
    </vt:vector>
  </TitlesOfParts>
  <Company>WSH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Cooper</dc:creator>
  <cp:lastModifiedBy>5820 - Wellington School</cp:lastModifiedBy>
  <cp:revision>4</cp:revision>
  <dcterms:created xsi:type="dcterms:W3CDTF">2023-01-24T19:45:47Z</dcterms:created>
  <dcterms:modified xsi:type="dcterms:W3CDTF">2023-11-27T11:50:45Z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0x01010002B96BB48DEA9449AE8C31273FBE1F04</vt:lpwstr>
  </property>
</Properties>
</file>